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2" r:id="rId1"/>
  </p:sldMasterIdLst>
  <p:notesMasterIdLst>
    <p:notesMasterId r:id="rId11"/>
  </p:notesMasterIdLst>
  <p:handoutMasterIdLst>
    <p:handoutMasterId r:id="rId12"/>
  </p:handoutMasterIdLst>
  <p:sldIdLst>
    <p:sldId id="472" r:id="rId2"/>
    <p:sldId id="473" r:id="rId3"/>
    <p:sldId id="474" r:id="rId4"/>
    <p:sldId id="475" r:id="rId5"/>
    <p:sldId id="435" r:id="rId6"/>
    <p:sldId id="477" r:id="rId7"/>
    <p:sldId id="478" r:id="rId8"/>
    <p:sldId id="479" r:id="rId9"/>
    <p:sldId id="480" r:id="rId10"/>
  </p:sldIdLst>
  <p:sldSz cx="9144000" cy="6858000" type="screen4x3"/>
  <p:notesSz cx="9934575" cy="68024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9C96649B-5221-4EA4-BAA4-A9B5E90E13E0}">
          <p14:sldIdLst>
            <p14:sldId id="472"/>
            <p14:sldId id="473"/>
            <p14:sldId id="474"/>
            <p14:sldId id="475"/>
            <p14:sldId id="435"/>
            <p14:sldId id="477"/>
            <p14:sldId id="478"/>
            <p14:sldId id="479"/>
            <p14:sldId id="480"/>
          </p14:sldIdLst>
        </p14:section>
        <p14:section name="タイトルなしのセクション" id="{DDE0B0F8-07A0-4767-89E7-59F17533C46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kkaido" initials="h" lastIdx="4" clrIdx="0">
    <p:extLst>
      <p:ext uri="{19B8F6BF-5375-455C-9EA6-DF929625EA0E}">
        <p15:presenceInfo xmlns:p15="http://schemas.microsoft.com/office/powerpoint/2012/main" userId="hokkaid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99"/>
    <a:srgbClr val="FF5DDC"/>
    <a:srgbClr val="3333CC"/>
    <a:srgbClr val="FF0066"/>
    <a:srgbClr val="4A206A"/>
    <a:srgbClr val="FF01C9"/>
    <a:srgbClr val="66FF66"/>
    <a:srgbClr val="25B593"/>
    <a:srgbClr val="FFFF99"/>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80603" autoAdjust="0"/>
  </p:normalViewPr>
  <p:slideViewPr>
    <p:cSldViewPr snapToGrid="0">
      <p:cViewPr varScale="1">
        <p:scale>
          <a:sx n="55" d="100"/>
          <a:sy n="55" d="100"/>
        </p:scale>
        <p:origin x="1432" y="44"/>
      </p:cViewPr>
      <p:guideLst/>
    </p:cSldViewPr>
  </p:slideViewPr>
  <p:notesTextViewPr>
    <p:cViewPr>
      <p:scale>
        <a:sx n="1" d="1"/>
        <a:sy n="1" d="1"/>
      </p:scale>
      <p:origin x="0" y="0"/>
    </p:cViewPr>
  </p:notesTextViewPr>
  <p:sorterViewPr>
    <p:cViewPr>
      <p:scale>
        <a:sx n="134" d="100"/>
        <a:sy n="134" d="100"/>
      </p:scale>
      <p:origin x="0" y="-318"/>
    </p:cViewPr>
  </p:sorterViewPr>
  <p:notesViewPr>
    <p:cSldViewPr snapToGrid="0">
      <p:cViewPr varScale="1">
        <p:scale>
          <a:sx n="52" d="100"/>
          <a:sy n="52" d="100"/>
        </p:scale>
        <p:origin x="295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6"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8" y="2"/>
            <a:ext cx="4304982" cy="341303"/>
          </a:xfrm>
          <a:prstGeom prst="rect">
            <a:avLst/>
          </a:prstGeom>
        </p:spPr>
        <p:txBody>
          <a:bodyPr vert="horz" lIns="91363" tIns="45682" rIns="91363" bIns="45682"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627299" y="2"/>
            <a:ext cx="4304982" cy="341303"/>
          </a:xfrm>
          <a:prstGeom prst="rect">
            <a:avLst/>
          </a:prstGeom>
        </p:spPr>
        <p:txBody>
          <a:bodyPr vert="horz" lIns="91363" tIns="45682" rIns="91363" bIns="45682" rtlCol="0"/>
          <a:lstStyle>
            <a:lvl1pPr algn="r">
              <a:defRPr sz="1200"/>
            </a:lvl1pPr>
          </a:lstStyle>
          <a:p>
            <a:fld id="{93EDD020-BA2F-4001-8843-DB3E7503AD1D}" type="datetimeFigureOut">
              <a:rPr kumimoji="1" lang="ja-JP" altLang="en-US" smtClean="0"/>
              <a:t>2024/3/12</a:t>
            </a:fld>
            <a:endParaRPr kumimoji="1" lang="ja-JP" altLang="en-US"/>
          </a:p>
        </p:txBody>
      </p:sp>
      <p:sp>
        <p:nvSpPr>
          <p:cNvPr id="4" name="フッター プレースホルダー 3"/>
          <p:cNvSpPr>
            <a:spLocks noGrp="1"/>
          </p:cNvSpPr>
          <p:nvPr>
            <p:ph type="ftr" sz="quarter" idx="2"/>
          </p:nvPr>
        </p:nvSpPr>
        <p:spPr>
          <a:xfrm>
            <a:off x="8" y="6461138"/>
            <a:ext cx="4304982" cy="341302"/>
          </a:xfrm>
          <a:prstGeom prst="rect">
            <a:avLst/>
          </a:prstGeom>
        </p:spPr>
        <p:txBody>
          <a:bodyPr vert="horz" lIns="91363" tIns="45682" rIns="91363" bIns="45682"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627299" y="6461138"/>
            <a:ext cx="4304982" cy="341302"/>
          </a:xfrm>
          <a:prstGeom prst="rect">
            <a:avLst/>
          </a:prstGeom>
        </p:spPr>
        <p:txBody>
          <a:bodyPr vert="horz" lIns="91363" tIns="45682" rIns="91363" bIns="45682" rtlCol="0" anchor="b"/>
          <a:lstStyle>
            <a:lvl1pPr algn="r">
              <a:defRPr sz="1200"/>
            </a:lvl1pPr>
          </a:lstStyle>
          <a:p>
            <a:fld id="{6A39B3E4-D6B8-4C8E-AFB7-A6F2EB7AB676}" type="slidenum">
              <a:rPr kumimoji="1" lang="ja-JP" altLang="en-US" smtClean="0"/>
              <a:t>‹#›</a:t>
            </a:fld>
            <a:endParaRPr kumimoji="1" lang="ja-JP" altLang="en-US"/>
          </a:p>
        </p:txBody>
      </p:sp>
    </p:spTree>
    <p:extLst>
      <p:ext uri="{BB962C8B-B14F-4D97-AF65-F5344CB8AC3E}">
        <p14:creationId xmlns:p14="http://schemas.microsoft.com/office/powerpoint/2010/main" val="22874139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8" y="2"/>
            <a:ext cx="4304982" cy="341303"/>
          </a:xfrm>
          <a:prstGeom prst="rect">
            <a:avLst/>
          </a:prstGeom>
        </p:spPr>
        <p:txBody>
          <a:bodyPr vert="horz" lIns="91363" tIns="45682" rIns="91363" bIns="45682" rtlCol="0"/>
          <a:lstStyle>
            <a:lvl1pPr algn="l">
              <a:defRPr sz="1200"/>
            </a:lvl1pPr>
          </a:lstStyle>
          <a:p>
            <a:endParaRPr kumimoji="1" lang="ja-JP" altLang="en-US"/>
          </a:p>
        </p:txBody>
      </p:sp>
      <p:sp>
        <p:nvSpPr>
          <p:cNvPr id="3" name="日付プレースホルダー 2"/>
          <p:cNvSpPr>
            <a:spLocks noGrp="1"/>
          </p:cNvSpPr>
          <p:nvPr>
            <p:ph type="dt" idx="1"/>
          </p:nvPr>
        </p:nvSpPr>
        <p:spPr>
          <a:xfrm>
            <a:off x="5627299" y="2"/>
            <a:ext cx="4304982" cy="341303"/>
          </a:xfrm>
          <a:prstGeom prst="rect">
            <a:avLst/>
          </a:prstGeom>
        </p:spPr>
        <p:txBody>
          <a:bodyPr vert="horz" lIns="91363" tIns="45682" rIns="91363" bIns="45682" rtlCol="0"/>
          <a:lstStyle>
            <a:lvl1pPr algn="r">
              <a:defRPr sz="1200"/>
            </a:lvl1pPr>
          </a:lstStyle>
          <a:p>
            <a:fld id="{588A5E91-4E36-42A6-ABBB-27265BC03767}" type="datetimeFigureOut">
              <a:rPr kumimoji="1" lang="ja-JP" altLang="en-US" smtClean="0"/>
              <a:t>2024/3/12</a:t>
            </a:fld>
            <a:endParaRPr kumimoji="1" lang="ja-JP" altLang="en-US"/>
          </a:p>
        </p:txBody>
      </p:sp>
      <p:sp>
        <p:nvSpPr>
          <p:cNvPr id="4" name="スライド イメージ プレースホルダー 3"/>
          <p:cNvSpPr>
            <a:spLocks noGrp="1" noRot="1" noChangeAspect="1"/>
          </p:cNvSpPr>
          <p:nvPr>
            <p:ph type="sldImg" idx="2"/>
          </p:nvPr>
        </p:nvSpPr>
        <p:spPr>
          <a:xfrm>
            <a:off x="3436938" y="850900"/>
            <a:ext cx="3060700" cy="2295525"/>
          </a:xfrm>
          <a:prstGeom prst="rect">
            <a:avLst/>
          </a:prstGeom>
          <a:noFill/>
          <a:ln w="12700">
            <a:solidFill>
              <a:prstClr val="black"/>
            </a:solidFill>
          </a:ln>
        </p:spPr>
        <p:txBody>
          <a:bodyPr vert="horz" lIns="91363" tIns="45682" rIns="91363" bIns="45682" rtlCol="0" anchor="ctr"/>
          <a:lstStyle/>
          <a:p>
            <a:endParaRPr lang="ja-JP" altLang="en-US"/>
          </a:p>
        </p:txBody>
      </p:sp>
      <p:sp>
        <p:nvSpPr>
          <p:cNvPr id="5" name="ノート プレースホルダー 4"/>
          <p:cNvSpPr>
            <a:spLocks noGrp="1"/>
          </p:cNvSpPr>
          <p:nvPr>
            <p:ph type="body" sz="quarter" idx="3"/>
          </p:nvPr>
        </p:nvSpPr>
        <p:spPr>
          <a:xfrm>
            <a:off x="993459" y="3273675"/>
            <a:ext cx="7947659" cy="2678460"/>
          </a:xfrm>
          <a:prstGeom prst="rect">
            <a:avLst/>
          </a:prstGeom>
        </p:spPr>
        <p:txBody>
          <a:bodyPr vert="horz" lIns="91363" tIns="45682" rIns="91363" bIns="4568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8" y="6461138"/>
            <a:ext cx="4304982" cy="341302"/>
          </a:xfrm>
          <a:prstGeom prst="rect">
            <a:avLst/>
          </a:prstGeom>
        </p:spPr>
        <p:txBody>
          <a:bodyPr vert="horz" lIns="91363" tIns="45682" rIns="91363" bIns="4568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27299" y="6461138"/>
            <a:ext cx="4304982" cy="341302"/>
          </a:xfrm>
          <a:prstGeom prst="rect">
            <a:avLst/>
          </a:prstGeom>
        </p:spPr>
        <p:txBody>
          <a:bodyPr vert="horz" lIns="91363" tIns="45682" rIns="91363" bIns="45682" rtlCol="0" anchor="b"/>
          <a:lstStyle>
            <a:lvl1pPr algn="r">
              <a:defRPr sz="1200"/>
            </a:lvl1pPr>
          </a:lstStyle>
          <a:p>
            <a:fld id="{34C5C73F-FAB9-4E90-B433-70CDE32A7620}" type="slidenum">
              <a:rPr kumimoji="1" lang="ja-JP" altLang="en-US" smtClean="0"/>
              <a:t>‹#›</a:t>
            </a:fld>
            <a:endParaRPr kumimoji="1" lang="ja-JP" altLang="en-US"/>
          </a:p>
        </p:txBody>
      </p:sp>
    </p:spTree>
    <p:extLst>
      <p:ext uri="{BB962C8B-B14F-4D97-AF65-F5344CB8AC3E}">
        <p14:creationId xmlns:p14="http://schemas.microsoft.com/office/powerpoint/2010/main" val="144358068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ea"/>
        <a:ea typeface="+mn-ea"/>
        <a:cs typeface="+mn-cs"/>
      </a:defRPr>
    </a:lvl1pPr>
    <a:lvl2pPr marL="457200" algn="l" defTabSz="914400" rtl="0" eaLnBrk="1" latinLnBrk="0" hangingPunct="1">
      <a:defRPr kumimoji="1" sz="1200" kern="1200">
        <a:solidFill>
          <a:schemeClr val="tx1"/>
        </a:solidFill>
        <a:latin typeface="+mn-ea"/>
        <a:ea typeface="+mn-ea"/>
        <a:cs typeface="+mn-cs"/>
      </a:defRPr>
    </a:lvl2pPr>
    <a:lvl3pPr marL="914400" algn="l" defTabSz="914400" rtl="0" eaLnBrk="1" latinLnBrk="0" hangingPunct="1">
      <a:defRPr kumimoji="1" sz="1200" kern="1200">
        <a:solidFill>
          <a:schemeClr val="tx1"/>
        </a:solidFill>
        <a:latin typeface="+mn-ea"/>
        <a:ea typeface="+mn-ea"/>
        <a:cs typeface="+mn-cs"/>
      </a:defRPr>
    </a:lvl3pPr>
    <a:lvl4pPr marL="1371600" algn="l" defTabSz="914400" rtl="0" eaLnBrk="1" latinLnBrk="0" hangingPunct="1">
      <a:defRPr kumimoji="1" sz="1200" kern="1200">
        <a:solidFill>
          <a:schemeClr val="tx1"/>
        </a:solidFill>
        <a:latin typeface="+mn-ea"/>
        <a:ea typeface="+mn-ea"/>
        <a:cs typeface="+mn-cs"/>
      </a:defRPr>
    </a:lvl4pPr>
    <a:lvl5pPr marL="1828800" algn="l" defTabSz="914400" rtl="0" eaLnBrk="1" latinLnBrk="0" hangingPunct="1">
      <a:defRPr kumimoji="1" sz="1200" kern="1200">
        <a:solidFill>
          <a:schemeClr val="tx1"/>
        </a:solidFill>
        <a:latin typeface="+mn-ea"/>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感染症の予防には、感染源の対策、感染経路の対策、抵抗力の対策が</a:t>
            </a:r>
            <a:endParaRPr kumimoji="1" lang="en-US" altLang="ja-JP" dirty="0" smtClean="0"/>
          </a:p>
          <a:p>
            <a:r>
              <a:rPr kumimoji="1" lang="en-US" altLang="ja-JP" dirty="0" smtClean="0"/>
              <a:t>【</a:t>
            </a:r>
            <a:r>
              <a:rPr kumimoji="1" lang="ja-JP" altLang="en-US" dirty="0" smtClean="0"/>
              <a:t>ここからワークシートを使って考える</a:t>
            </a:r>
            <a:r>
              <a:rPr kumimoji="1" lang="en-US" altLang="ja-JP" dirty="0" smtClean="0"/>
              <a:t>】</a:t>
            </a:r>
          </a:p>
          <a:p>
            <a:r>
              <a:rPr kumimoji="1" lang="ja-JP" altLang="en-US" dirty="0" smtClean="0"/>
              <a:t>感染症の予防に重要だったことを再度振り返る。</a:t>
            </a:r>
            <a:endParaRPr kumimoji="1" lang="en-US" altLang="ja-JP" dirty="0" smtClean="0"/>
          </a:p>
          <a:p>
            <a:r>
              <a:rPr kumimoji="1" lang="ja-JP" altLang="en-US" dirty="0" smtClean="0"/>
              <a:t>病原体（感染源）をできるだけ少なくする対策</a:t>
            </a:r>
            <a:endParaRPr kumimoji="1" lang="en-US" altLang="ja-JP" dirty="0" smtClean="0"/>
          </a:p>
          <a:p>
            <a:r>
              <a:rPr kumimoji="1" lang="ja-JP" altLang="en-US" dirty="0" smtClean="0"/>
              <a:t>感染経路対策</a:t>
            </a:r>
            <a:endParaRPr kumimoji="1" lang="en-US" altLang="ja-JP" dirty="0" smtClean="0"/>
          </a:p>
          <a:p>
            <a:r>
              <a:rPr kumimoji="1" lang="ja-JP" altLang="en-US" dirty="0" smtClean="0"/>
              <a:t>身体の抵抗力の対策</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34C5C73F-FAB9-4E90-B433-70CDE32A7620}" type="slidenum">
              <a:rPr kumimoji="1" lang="ja-JP" altLang="en-US" smtClean="0"/>
              <a:t>1</a:t>
            </a:fld>
            <a:endParaRPr kumimoji="1" lang="ja-JP" altLang="en-US"/>
          </a:p>
        </p:txBody>
      </p:sp>
    </p:spTree>
    <p:extLst>
      <p:ext uri="{BB962C8B-B14F-4D97-AF65-F5344CB8AC3E}">
        <p14:creationId xmlns:p14="http://schemas.microsoft.com/office/powerpoint/2010/main" val="1917966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コンジローマ罹患</a:t>
            </a:r>
            <a:r>
              <a:rPr kumimoji="1" lang="en-US" altLang="ja-JP" dirty="0" smtClean="0"/>
              <a:t>10</a:t>
            </a:r>
            <a:r>
              <a:rPr kumimoji="1" lang="ja-JP" altLang="en-US" dirty="0" smtClean="0"/>
              <a:t>代は十勝管内では毎年０か１</a:t>
            </a:r>
            <a:endParaRPr kumimoji="1" lang="en-US" altLang="ja-JP" dirty="0" smtClean="0"/>
          </a:p>
          <a:p>
            <a:r>
              <a:rPr kumimoji="1" lang="ja-JP" altLang="en-US" dirty="0" smtClean="0"/>
              <a:t>罹患率の高い疾患には、現時点でワクチンはない。</a:t>
            </a:r>
          </a:p>
          <a:p>
            <a:endParaRPr kumimoji="1" lang="ja-JP" altLang="en-US" dirty="0"/>
          </a:p>
        </p:txBody>
      </p:sp>
      <p:sp>
        <p:nvSpPr>
          <p:cNvPr id="4" name="スライド番号プレースホルダー 3"/>
          <p:cNvSpPr>
            <a:spLocks noGrp="1"/>
          </p:cNvSpPr>
          <p:nvPr>
            <p:ph type="sldNum" sz="quarter" idx="10"/>
          </p:nvPr>
        </p:nvSpPr>
        <p:spPr/>
        <p:txBody>
          <a:bodyPr/>
          <a:lstStyle/>
          <a:p>
            <a:fld id="{34C5C73F-FAB9-4E90-B433-70CDE32A7620}" type="slidenum">
              <a:rPr kumimoji="1" lang="ja-JP" altLang="en-US" smtClean="0"/>
              <a:t>4</a:t>
            </a:fld>
            <a:endParaRPr kumimoji="1" lang="ja-JP" altLang="en-US"/>
          </a:p>
        </p:txBody>
      </p:sp>
    </p:spTree>
    <p:extLst>
      <p:ext uri="{BB962C8B-B14F-4D97-AF65-F5344CB8AC3E}">
        <p14:creationId xmlns:p14="http://schemas.microsoft.com/office/powerpoint/2010/main" val="509662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4C5C73F-FAB9-4E90-B433-70CDE32A7620}" type="slidenum">
              <a:rPr kumimoji="1" lang="ja-JP" altLang="en-US" smtClean="0"/>
              <a:t>5</a:t>
            </a:fld>
            <a:endParaRPr kumimoji="1" lang="ja-JP" altLang="en-US"/>
          </a:p>
        </p:txBody>
      </p:sp>
    </p:spTree>
    <p:extLst>
      <p:ext uri="{BB962C8B-B14F-4D97-AF65-F5344CB8AC3E}">
        <p14:creationId xmlns:p14="http://schemas.microsoft.com/office/powerpoint/2010/main" val="2241610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動画４６秒</a:t>
            </a:r>
            <a:endParaRPr kumimoji="1" lang="en-US" altLang="ja-JP" dirty="0" smtClean="0"/>
          </a:p>
          <a:p>
            <a:r>
              <a:rPr kumimoji="1" lang="ja-JP" altLang="en-US" dirty="0" smtClean="0"/>
              <a:t>保健所（全国どこにでもある公的（無料）の機関）</a:t>
            </a:r>
            <a:endParaRPr lang="en-US" altLang="ja-JP" dirty="0" smtClean="0"/>
          </a:p>
          <a:p>
            <a:r>
              <a:rPr lang="ja-JP" altLang="en-US" dirty="0" smtClean="0"/>
              <a:t>　→将来必要な時に援助希求行動を受け止めることができる保健所は進学や就職などで転居した先にもある</a:t>
            </a:r>
            <a:endParaRPr lang="en-US" altLang="ja-JP" dirty="0" smtClean="0"/>
          </a:p>
          <a:p>
            <a:endParaRPr kumimoji="1" lang="en-US" altLang="ja-JP" dirty="0" smtClean="0"/>
          </a:p>
          <a:p>
            <a:r>
              <a:rPr lang="ja-JP" altLang="en-US" dirty="0" smtClean="0"/>
              <a:t>帯広保健所の場所を印象に残す（活用する時に分かるように）</a:t>
            </a:r>
            <a:endParaRPr lang="en-US" altLang="ja-JP" dirty="0" smtClean="0"/>
          </a:p>
          <a:p>
            <a:r>
              <a:rPr lang="ja-JP" altLang="en-US" dirty="0" smtClean="0"/>
              <a:t>（性感染症だけでなく）心と身体の健康に</a:t>
            </a:r>
            <a:r>
              <a:rPr lang="ja-JP" altLang="en-US" dirty="0" err="1" smtClean="0"/>
              <a:t>関するの</a:t>
            </a:r>
            <a:r>
              <a:rPr lang="ja-JP" altLang="en-US" dirty="0" smtClean="0"/>
              <a:t>相談が出来ることを伝える</a:t>
            </a:r>
            <a:endParaRPr lang="en-US" altLang="ja-JP" dirty="0" smtClean="0"/>
          </a:p>
          <a:p>
            <a:endParaRPr kumimoji="1" lang="en-US" altLang="ja-JP" dirty="0" smtClean="0"/>
          </a:p>
          <a:p>
            <a:r>
              <a:rPr lang="ja-JP" altLang="en-US" dirty="0" smtClean="0"/>
              <a:t>健康データを取りまとめている</a:t>
            </a:r>
            <a:endParaRPr lang="en-US" altLang="ja-JP" dirty="0" smtClean="0"/>
          </a:p>
          <a:p>
            <a:r>
              <a:rPr lang="ja-JP" altLang="en-US" dirty="0" smtClean="0"/>
              <a:t>今日は、感染症データを授業に提供した。十勝の</a:t>
            </a:r>
            <a:r>
              <a:rPr kumimoji="1" lang="ja-JP" altLang="en-US" dirty="0" smtClean="0"/>
              <a:t>現状を知って、これからの性感染症の予防をそれぞれが考え実行すること。</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34C5C73F-FAB9-4E90-B433-70CDE32A7620}" type="slidenum">
              <a:rPr kumimoji="1" lang="ja-JP" altLang="en-US" smtClean="0"/>
              <a:t>6</a:t>
            </a:fld>
            <a:endParaRPr kumimoji="1" lang="ja-JP" altLang="en-US"/>
          </a:p>
        </p:txBody>
      </p:sp>
    </p:spTree>
    <p:extLst>
      <p:ext uri="{BB962C8B-B14F-4D97-AF65-F5344CB8AC3E}">
        <p14:creationId xmlns:p14="http://schemas.microsoft.com/office/powerpoint/2010/main" val="32038540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パートナーの話や、妊娠の話しは、まだ先のことのように思えると思うけれど、</a:t>
            </a:r>
            <a:endParaRPr kumimoji="1" lang="en-US" altLang="ja-JP" dirty="0" smtClean="0"/>
          </a:p>
          <a:p>
            <a:r>
              <a:rPr lang="ja-JP" altLang="en-US" dirty="0">
                <a:solidFill>
                  <a:srgbClr val="FF0066"/>
                </a:solidFill>
              </a:rPr>
              <a:t>自分の「未来」を</a:t>
            </a:r>
            <a:r>
              <a:rPr lang="ja-JP" altLang="en-US" dirty="0"/>
              <a:t>、健康（幸せ）で豊かにするためには、</a:t>
            </a:r>
            <a:endParaRPr lang="en-US" altLang="ja-JP" dirty="0"/>
          </a:p>
          <a:p>
            <a:r>
              <a:rPr lang="ja-JP" altLang="en-US" dirty="0">
                <a:solidFill>
                  <a:srgbClr val="00B050"/>
                </a:solidFill>
              </a:rPr>
              <a:t>「今」</a:t>
            </a:r>
            <a:r>
              <a:rPr lang="ja-JP" altLang="en-US" dirty="0"/>
              <a:t>のあなた自身が健康でいつづける事が大切</a:t>
            </a:r>
            <a:endParaRPr lang="en-US" altLang="ja-JP" dirty="0"/>
          </a:p>
          <a:p>
            <a:r>
              <a:rPr lang="ja-JP" altLang="en-US" dirty="0"/>
              <a:t>その為に必要なことを「正しく知り」「考え」「判断」し「行動する」出来ることが必要です</a:t>
            </a:r>
            <a:endParaRPr kumimoji="1" lang="en-US" altLang="ja-JP" b="0" dirty="0" smtClean="0"/>
          </a:p>
          <a:p>
            <a:endParaRPr kumimoji="1" lang="en-US" altLang="ja-JP" b="0" dirty="0" smtClean="0"/>
          </a:p>
          <a:p>
            <a:r>
              <a:rPr kumimoji="1" lang="ja-JP" altLang="en-US" b="0" dirty="0" smtClean="0"/>
              <a:t>予防のできる感染症にかからないようにして、</a:t>
            </a:r>
            <a:endParaRPr kumimoji="1" lang="en-US" altLang="ja-JP" b="0" dirty="0" smtClean="0"/>
          </a:p>
          <a:p>
            <a:r>
              <a:rPr kumimoji="1" lang="ja-JP" altLang="en-US" dirty="0" smtClean="0"/>
              <a:t>自分の未来の健康を自分で守るための学習を</a:t>
            </a:r>
            <a:r>
              <a:rPr kumimoji="1" lang="ja-JP" altLang="en-US" dirty="0" err="1" smtClean="0"/>
              <a:t>今する</a:t>
            </a:r>
            <a:r>
              <a:rPr kumimoji="1" lang="ja-JP" altLang="en-US" dirty="0" smtClean="0"/>
              <a:t>ことは</a:t>
            </a:r>
            <a:endParaRPr kumimoji="1" lang="en-US" altLang="ja-JP" dirty="0" smtClean="0"/>
          </a:p>
          <a:p>
            <a:r>
              <a:rPr kumimoji="1" lang="ja-JP" altLang="en-US" dirty="0" smtClean="0"/>
              <a:t>若い皆さんにとって大切なことだということを理解して欲しいと思います。</a:t>
            </a:r>
            <a:endParaRPr kumimoji="1" lang="ja-JP" altLang="en-US" dirty="0"/>
          </a:p>
        </p:txBody>
      </p:sp>
      <p:sp>
        <p:nvSpPr>
          <p:cNvPr id="4" name="スライド番号プレースホルダー 3"/>
          <p:cNvSpPr>
            <a:spLocks noGrp="1"/>
          </p:cNvSpPr>
          <p:nvPr>
            <p:ph type="sldNum" sz="quarter" idx="10"/>
          </p:nvPr>
        </p:nvSpPr>
        <p:spPr/>
        <p:txBody>
          <a:bodyPr/>
          <a:lstStyle/>
          <a:p>
            <a:fld id="{34C5C73F-FAB9-4E90-B433-70CDE32A7620}" type="slidenum">
              <a:rPr kumimoji="1" lang="ja-JP" altLang="en-US" smtClean="0"/>
              <a:t>7</a:t>
            </a:fld>
            <a:endParaRPr kumimoji="1" lang="ja-JP" altLang="en-US"/>
          </a:p>
        </p:txBody>
      </p:sp>
    </p:spTree>
    <p:extLst>
      <p:ext uri="{BB962C8B-B14F-4D97-AF65-F5344CB8AC3E}">
        <p14:creationId xmlns:p14="http://schemas.microsoft.com/office/powerpoint/2010/main" val="2790162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今、</a:t>
            </a:r>
            <a:r>
              <a:rPr kumimoji="1" lang="en-US" altLang="ja-JP" dirty="0" smtClean="0"/>
              <a:t>10</a:t>
            </a:r>
            <a:r>
              <a:rPr kumimoji="1" lang="ja-JP" altLang="en-US" dirty="0" smtClean="0"/>
              <a:t>代の貴方たち一人ひとりの健康が、十勝の未来の健康を創り出す。</a:t>
            </a:r>
          </a:p>
        </p:txBody>
      </p:sp>
      <p:sp>
        <p:nvSpPr>
          <p:cNvPr id="4" name="スライド番号プレースホルダー 3"/>
          <p:cNvSpPr>
            <a:spLocks noGrp="1"/>
          </p:cNvSpPr>
          <p:nvPr>
            <p:ph type="sldNum" sz="quarter" idx="10"/>
          </p:nvPr>
        </p:nvSpPr>
        <p:spPr/>
        <p:txBody>
          <a:bodyPr/>
          <a:lstStyle/>
          <a:p>
            <a:fld id="{34C5C73F-FAB9-4E90-B433-70CDE32A7620}" type="slidenum">
              <a:rPr kumimoji="1" lang="ja-JP" altLang="en-US" smtClean="0"/>
              <a:t>8</a:t>
            </a:fld>
            <a:endParaRPr kumimoji="1" lang="ja-JP" altLang="en-US"/>
          </a:p>
        </p:txBody>
      </p:sp>
    </p:spTree>
    <p:extLst>
      <p:ext uri="{BB962C8B-B14F-4D97-AF65-F5344CB8AC3E}">
        <p14:creationId xmlns:p14="http://schemas.microsoft.com/office/powerpoint/2010/main" val="34594550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4C5C73F-FAB9-4E90-B433-70CDE32A7620}" type="slidenum">
              <a:rPr kumimoji="1" lang="ja-JP" altLang="en-US" smtClean="0"/>
              <a:t>9</a:t>
            </a:fld>
            <a:endParaRPr kumimoji="1" lang="ja-JP" altLang="en-US"/>
          </a:p>
        </p:txBody>
      </p:sp>
    </p:spTree>
    <p:extLst>
      <p:ext uri="{BB962C8B-B14F-4D97-AF65-F5344CB8AC3E}">
        <p14:creationId xmlns:p14="http://schemas.microsoft.com/office/powerpoint/2010/main" val="1022718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14D0B7A-F59E-461A-8820-741B57E41FE7}" type="datetime1">
              <a:rPr kumimoji="1" lang="ja-JP" altLang="en-US" smtClean="0">
                <a:solidFill>
                  <a:prstClr val="black">
                    <a:tint val="75000"/>
                  </a:prstClr>
                </a:solidFill>
              </a:rPr>
              <a:pPr/>
              <a:t>2024/3/12</a:t>
            </a:fld>
            <a:endParaRPr kumimoji="1"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kumimoji="1"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F5B0BF7-0BD2-4CDB-9A6D-9549F6F44885}"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Tree>
    <p:extLst>
      <p:ext uri="{BB962C8B-B14F-4D97-AF65-F5344CB8AC3E}">
        <p14:creationId xmlns:p14="http://schemas.microsoft.com/office/powerpoint/2010/main" val="690424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58A2206-84A2-4162-A5E4-02CB98FBF436}" type="datetime1">
              <a:rPr kumimoji="1" lang="ja-JP" altLang="en-US" smtClean="0">
                <a:solidFill>
                  <a:prstClr val="black">
                    <a:tint val="75000"/>
                  </a:prstClr>
                </a:solidFill>
              </a:rPr>
              <a:pPr/>
              <a:t>2024/3/12</a:t>
            </a:fld>
            <a:endParaRPr kumimoji="1"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kumimoji="1"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F5B0BF7-0BD2-4CDB-9A6D-9549F6F44885}"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Tree>
    <p:extLst>
      <p:ext uri="{BB962C8B-B14F-4D97-AF65-F5344CB8AC3E}">
        <p14:creationId xmlns:p14="http://schemas.microsoft.com/office/powerpoint/2010/main" val="2993244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A79146A-2A66-4987-894A-D32EACBE3ABE}" type="datetime1">
              <a:rPr kumimoji="1" lang="ja-JP" altLang="en-US" smtClean="0">
                <a:solidFill>
                  <a:prstClr val="black">
                    <a:tint val="75000"/>
                  </a:prstClr>
                </a:solidFill>
              </a:rPr>
              <a:pPr/>
              <a:t>2024/3/12</a:t>
            </a:fld>
            <a:endParaRPr kumimoji="1"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kumimoji="1"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F5B0BF7-0BD2-4CDB-9A6D-9549F6F44885}"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Tree>
    <p:extLst>
      <p:ext uri="{BB962C8B-B14F-4D97-AF65-F5344CB8AC3E}">
        <p14:creationId xmlns:p14="http://schemas.microsoft.com/office/powerpoint/2010/main" val="1164151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103FD8C-6FC6-4B73-AE44-F76F38294DF1}" type="datetime1">
              <a:rPr kumimoji="1" lang="ja-JP" altLang="en-US" smtClean="0">
                <a:solidFill>
                  <a:prstClr val="black">
                    <a:tint val="75000"/>
                  </a:prstClr>
                </a:solidFill>
              </a:rPr>
              <a:pPr/>
              <a:t>2024/3/12</a:t>
            </a:fld>
            <a:endParaRPr kumimoji="1"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kumimoji="1"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F5B0BF7-0BD2-4CDB-9A6D-9549F6F44885}"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Tree>
    <p:extLst>
      <p:ext uri="{BB962C8B-B14F-4D97-AF65-F5344CB8AC3E}">
        <p14:creationId xmlns:p14="http://schemas.microsoft.com/office/powerpoint/2010/main" val="2557665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D1CC818-AA1E-47DB-81C3-31BDCA026766}" type="datetime1">
              <a:rPr kumimoji="1" lang="ja-JP" altLang="en-US" smtClean="0">
                <a:solidFill>
                  <a:prstClr val="black">
                    <a:tint val="75000"/>
                  </a:prstClr>
                </a:solidFill>
              </a:rPr>
              <a:pPr/>
              <a:t>2024/3/12</a:t>
            </a:fld>
            <a:endParaRPr kumimoji="1"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kumimoji="1"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F5B0BF7-0BD2-4CDB-9A6D-9549F6F44885}"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Tree>
    <p:extLst>
      <p:ext uri="{BB962C8B-B14F-4D97-AF65-F5344CB8AC3E}">
        <p14:creationId xmlns:p14="http://schemas.microsoft.com/office/powerpoint/2010/main" val="2999060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26CCC6F-8878-4401-A8D5-CB1B3AF0D2EA}" type="datetime1">
              <a:rPr kumimoji="1" lang="ja-JP" altLang="en-US" smtClean="0">
                <a:solidFill>
                  <a:prstClr val="black">
                    <a:tint val="75000"/>
                  </a:prstClr>
                </a:solidFill>
              </a:rPr>
              <a:pPr/>
              <a:t>2024/3/12</a:t>
            </a:fld>
            <a:endParaRPr kumimoji="1"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kumimoji="1"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F5B0BF7-0BD2-4CDB-9A6D-9549F6F44885}"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Tree>
    <p:extLst>
      <p:ext uri="{BB962C8B-B14F-4D97-AF65-F5344CB8AC3E}">
        <p14:creationId xmlns:p14="http://schemas.microsoft.com/office/powerpoint/2010/main" val="1679404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6580E51E-DD12-4EB4-B1A4-E9F8A6E34255}" type="datetime1">
              <a:rPr kumimoji="1" lang="ja-JP" altLang="en-US" smtClean="0">
                <a:solidFill>
                  <a:prstClr val="black">
                    <a:tint val="75000"/>
                  </a:prstClr>
                </a:solidFill>
              </a:rPr>
              <a:pPr/>
              <a:t>2024/3/12</a:t>
            </a:fld>
            <a:endParaRPr kumimoji="1" lang="ja-JP"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kumimoji="1" lang="ja-JP"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F5B0BF7-0BD2-4CDB-9A6D-9549F6F44885}"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Tree>
    <p:extLst>
      <p:ext uri="{BB962C8B-B14F-4D97-AF65-F5344CB8AC3E}">
        <p14:creationId xmlns:p14="http://schemas.microsoft.com/office/powerpoint/2010/main" val="3286477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0431E09-7742-4C7F-A94B-CBF17960408F}" type="datetime1">
              <a:rPr kumimoji="1" lang="ja-JP" altLang="en-US" smtClean="0">
                <a:solidFill>
                  <a:prstClr val="black">
                    <a:tint val="75000"/>
                  </a:prstClr>
                </a:solidFill>
              </a:rPr>
              <a:pPr/>
              <a:t>2024/3/12</a:t>
            </a:fld>
            <a:endParaRPr kumimoji="1" lang="ja-JP"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kumimoji="1" lang="ja-JP"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F5B0BF7-0BD2-4CDB-9A6D-9549F6F44885}"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Tree>
    <p:extLst>
      <p:ext uri="{BB962C8B-B14F-4D97-AF65-F5344CB8AC3E}">
        <p14:creationId xmlns:p14="http://schemas.microsoft.com/office/powerpoint/2010/main" val="2281108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2894E2-A3B0-426F-B1A6-2F979AC8CDC5}" type="datetime1">
              <a:rPr kumimoji="1" lang="ja-JP" altLang="en-US" smtClean="0">
                <a:solidFill>
                  <a:prstClr val="black">
                    <a:tint val="75000"/>
                  </a:prstClr>
                </a:solidFill>
              </a:rPr>
              <a:pPr/>
              <a:t>2024/3/12</a:t>
            </a:fld>
            <a:endParaRPr kumimoji="1" lang="ja-JP"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kumimoji="1" lang="ja-JP"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F5B0BF7-0BD2-4CDB-9A6D-9549F6F44885}"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Tree>
    <p:extLst>
      <p:ext uri="{BB962C8B-B14F-4D97-AF65-F5344CB8AC3E}">
        <p14:creationId xmlns:p14="http://schemas.microsoft.com/office/powerpoint/2010/main" val="3183740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A350C96-748A-45F0-B21E-C978F8020F94}" type="datetime1">
              <a:rPr kumimoji="1" lang="ja-JP" altLang="en-US" smtClean="0">
                <a:solidFill>
                  <a:prstClr val="black">
                    <a:tint val="75000"/>
                  </a:prstClr>
                </a:solidFill>
              </a:rPr>
              <a:pPr/>
              <a:t>2024/3/12</a:t>
            </a:fld>
            <a:endParaRPr kumimoji="1"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kumimoji="1"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F5B0BF7-0BD2-4CDB-9A6D-9549F6F44885}"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Tree>
    <p:extLst>
      <p:ext uri="{BB962C8B-B14F-4D97-AF65-F5344CB8AC3E}">
        <p14:creationId xmlns:p14="http://schemas.microsoft.com/office/powerpoint/2010/main" val="3971280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DE0388F-B06D-4E3E-BBEC-597BA823A654}" type="datetime1">
              <a:rPr kumimoji="1" lang="ja-JP" altLang="en-US" smtClean="0">
                <a:solidFill>
                  <a:prstClr val="black">
                    <a:tint val="75000"/>
                  </a:prstClr>
                </a:solidFill>
              </a:rPr>
              <a:pPr/>
              <a:t>2024/3/12</a:t>
            </a:fld>
            <a:endParaRPr kumimoji="1"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kumimoji="1"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F5B0BF7-0BD2-4CDB-9A6D-9549F6F44885}"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Tree>
    <p:extLst>
      <p:ext uri="{BB962C8B-B14F-4D97-AF65-F5344CB8AC3E}">
        <p14:creationId xmlns:p14="http://schemas.microsoft.com/office/powerpoint/2010/main" val="2803380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6923586B-C49E-491E-92B5-C3BA2CE94FAC}" type="datetime1">
              <a:rPr lang="ja-JP" altLang="en-US" smtClean="0">
                <a:solidFill>
                  <a:prstClr val="black">
                    <a:tint val="75000"/>
                  </a:prstClr>
                </a:solidFill>
              </a:rPr>
              <a:pPr defTabSz="457200"/>
              <a:t>2024/3/12</a:t>
            </a:fld>
            <a:endParaRPr lang="ja-JP" alt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ja-JP" alt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AF5B0BF7-0BD2-4CDB-9A6D-9549F6F44885}" type="slidenum">
              <a:rPr lang="ja-JP" altLang="en-US" smtClean="0">
                <a:solidFill>
                  <a:prstClr val="black">
                    <a:tint val="75000"/>
                  </a:prstClr>
                </a:solidFill>
              </a:rPr>
              <a:pPr defTabSz="457200"/>
              <a:t>‹#›</a:t>
            </a:fld>
            <a:endParaRPr lang="ja-JP" altLang="en-US">
              <a:solidFill>
                <a:prstClr val="black">
                  <a:tint val="75000"/>
                </a:prstClr>
              </a:solidFill>
            </a:endParaRPr>
          </a:p>
        </p:txBody>
      </p:sp>
    </p:spTree>
    <p:extLst>
      <p:ext uri="{BB962C8B-B14F-4D97-AF65-F5344CB8AC3E}">
        <p14:creationId xmlns:p14="http://schemas.microsoft.com/office/powerpoint/2010/main" val="1998283618"/>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3" name="コンテンツ プレースホルダー 2"/>
          <p:cNvSpPr>
            <a:spLocks noGrp="1"/>
          </p:cNvSpPr>
          <p:nvPr>
            <p:ph idx="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AF5B0BF7-0BD2-4CDB-9A6D-9549F6F44885}" type="slidenum">
              <a:rPr kumimoji="1" lang="ja-JP" altLang="en-US" smtClean="0">
                <a:solidFill>
                  <a:prstClr val="black">
                    <a:tint val="75000"/>
                  </a:prstClr>
                </a:solidFill>
              </a:rPr>
              <a:pPr/>
              <a:t>1</a:t>
            </a:fld>
            <a:endParaRPr kumimoji="1" lang="ja-JP" altLang="en-US">
              <a:solidFill>
                <a:prstClr val="black">
                  <a:tint val="75000"/>
                </a:prstClr>
              </a:solidFill>
            </a:endParaRPr>
          </a:p>
        </p:txBody>
      </p:sp>
      <p:pic>
        <p:nvPicPr>
          <p:cNvPr id="6" name="図 5"/>
          <p:cNvPicPr>
            <a:picLocks noChangeAspect="1"/>
          </p:cNvPicPr>
          <p:nvPr/>
        </p:nvPicPr>
        <p:blipFill>
          <a:blip r:embed="rId3"/>
          <a:stretch>
            <a:fillRect/>
          </a:stretch>
        </p:blipFill>
        <p:spPr>
          <a:xfrm>
            <a:off x="443274" y="231674"/>
            <a:ext cx="8589433" cy="6400620"/>
          </a:xfrm>
          <a:prstGeom prst="rect">
            <a:avLst/>
          </a:prstGeom>
        </p:spPr>
      </p:pic>
    </p:spTree>
    <p:extLst>
      <p:ext uri="{BB962C8B-B14F-4D97-AF65-F5344CB8AC3E}">
        <p14:creationId xmlns:p14="http://schemas.microsoft.com/office/powerpoint/2010/main" val="25157435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a:xfrm>
            <a:off x="721248" y="1914025"/>
            <a:ext cx="7886700" cy="4351338"/>
          </a:xfrm>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AF5B0BF7-0BD2-4CDB-9A6D-9549F6F44885}" type="slidenum">
              <a:rPr kumimoji="1" lang="ja-JP" altLang="en-US" smtClean="0">
                <a:solidFill>
                  <a:prstClr val="black">
                    <a:tint val="75000"/>
                  </a:prstClr>
                </a:solidFill>
              </a:rPr>
              <a:pPr/>
              <a:t>2</a:t>
            </a:fld>
            <a:endParaRPr kumimoji="1" lang="ja-JP" altLang="en-US">
              <a:solidFill>
                <a:prstClr val="black">
                  <a:tint val="75000"/>
                </a:prstClr>
              </a:solidFill>
            </a:endParaRPr>
          </a:p>
        </p:txBody>
      </p:sp>
      <p:pic>
        <p:nvPicPr>
          <p:cNvPr id="5" name="図 4"/>
          <p:cNvPicPr>
            <a:picLocks noChangeAspect="1"/>
          </p:cNvPicPr>
          <p:nvPr/>
        </p:nvPicPr>
        <p:blipFill>
          <a:blip r:embed="rId2"/>
          <a:stretch>
            <a:fillRect/>
          </a:stretch>
        </p:blipFill>
        <p:spPr>
          <a:xfrm>
            <a:off x="202918" y="188089"/>
            <a:ext cx="8779239" cy="6533387"/>
          </a:xfrm>
          <a:prstGeom prst="rect">
            <a:avLst/>
          </a:prstGeom>
        </p:spPr>
      </p:pic>
    </p:spTree>
    <p:extLst>
      <p:ext uri="{BB962C8B-B14F-4D97-AF65-F5344CB8AC3E}">
        <p14:creationId xmlns:p14="http://schemas.microsoft.com/office/powerpoint/2010/main" val="11235651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AF5B0BF7-0BD2-4CDB-9A6D-9549F6F44885}" type="slidenum">
              <a:rPr kumimoji="1" lang="ja-JP" altLang="en-US" smtClean="0">
                <a:solidFill>
                  <a:prstClr val="black">
                    <a:tint val="75000"/>
                  </a:prstClr>
                </a:solidFill>
              </a:rPr>
              <a:pPr/>
              <a:t>3</a:t>
            </a:fld>
            <a:endParaRPr kumimoji="1" lang="ja-JP" altLang="en-US">
              <a:solidFill>
                <a:prstClr val="black">
                  <a:tint val="75000"/>
                </a:prstClr>
              </a:solidFill>
            </a:endParaRPr>
          </a:p>
        </p:txBody>
      </p:sp>
      <p:pic>
        <p:nvPicPr>
          <p:cNvPr id="5" name="図 4"/>
          <p:cNvPicPr>
            <a:picLocks noChangeAspect="1"/>
          </p:cNvPicPr>
          <p:nvPr/>
        </p:nvPicPr>
        <p:blipFill>
          <a:blip r:embed="rId2"/>
          <a:stretch>
            <a:fillRect/>
          </a:stretch>
        </p:blipFill>
        <p:spPr>
          <a:xfrm>
            <a:off x="480047" y="270498"/>
            <a:ext cx="8619746" cy="6450978"/>
          </a:xfrm>
          <a:prstGeom prst="rect">
            <a:avLst/>
          </a:prstGeom>
        </p:spPr>
      </p:pic>
    </p:spTree>
    <p:extLst>
      <p:ext uri="{BB962C8B-B14F-4D97-AF65-F5344CB8AC3E}">
        <p14:creationId xmlns:p14="http://schemas.microsoft.com/office/powerpoint/2010/main" val="32578840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AF5B0BF7-0BD2-4CDB-9A6D-9549F6F44885}" type="slidenum">
              <a:rPr kumimoji="1" lang="ja-JP" altLang="en-US" smtClean="0">
                <a:solidFill>
                  <a:prstClr val="black">
                    <a:tint val="75000"/>
                  </a:prstClr>
                </a:solidFill>
              </a:rPr>
              <a:pPr/>
              <a:t>4</a:t>
            </a:fld>
            <a:endParaRPr kumimoji="1" lang="ja-JP" altLang="en-US">
              <a:solidFill>
                <a:prstClr val="black">
                  <a:tint val="75000"/>
                </a:prstClr>
              </a:solidFill>
            </a:endParaRPr>
          </a:p>
        </p:txBody>
      </p:sp>
      <p:pic>
        <p:nvPicPr>
          <p:cNvPr id="5" name="図 4"/>
          <p:cNvPicPr>
            <a:picLocks noChangeAspect="1"/>
          </p:cNvPicPr>
          <p:nvPr/>
        </p:nvPicPr>
        <p:blipFill>
          <a:blip r:embed="rId3"/>
          <a:stretch>
            <a:fillRect/>
          </a:stretch>
        </p:blipFill>
        <p:spPr>
          <a:xfrm>
            <a:off x="0" y="136524"/>
            <a:ext cx="9018081" cy="6721476"/>
          </a:xfrm>
          <a:prstGeom prst="rect">
            <a:avLst/>
          </a:prstGeom>
        </p:spPr>
      </p:pic>
    </p:spTree>
    <p:extLst>
      <p:ext uri="{BB962C8B-B14F-4D97-AF65-F5344CB8AC3E}">
        <p14:creationId xmlns:p14="http://schemas.microsoft.com/office/powerpoint/2010/main" val="37417189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AF5B0BF7-0BD2-4CDB-9A6D-9549F6F44885}" type="slidenum">
              <a:rPr kumimoji="1" lang="ja-JP" altLang="en-US" smtClean="0">
                <a:solidFill>
                  <a:prstClr val="black">
                    <a:tint val="75000"/>
                  </a:prstClr>
                </a:solidFill>
              </a:rPr>
              <a:pPr/>
              <a:t>5</a:t>
            </a:fld>
            <a:endParaRPr kumimoji="1" lang="ja-JP" altLang="en-US">
              <a:solidFill>
                <a:prstClr val="black">
                  <a:tint val="75000"/>
                </a:prstClr>
              </a:solidFill>
            </a:endParaRPr>
          </a:p>
        </p:txBody>
      </p:sp>
      <p:sp>
        <p:nvSpPr>
          <p:cNvPr id="5" name="タイトル 1"/>
          <p:cNvSpPr>
            <a:spLocks noGrp="1"/>
          </p:cNvSpPr>
          <p:nvPr>
            <p:ph type="title"/>
          </p:nvPr>
        </p:nvSpPr>
        <p:spPr/>
        <p:txBody>
          <a:bodyPr/>
          <a:lstStyle/>
          <a:p>
            <a:r>
              <a:rPr kumimoji="1" lang="ja-JP" altLang="en-US" dirty="0" smtClean="0">
                <a:latin typeface="HGP創英角ﾎﾟｯﾌﾟ体" panose="040B0A00000000000000" pitchFamily="50" charset="-128"/>
                <a:ea typeface="HGP創英角ﾎﾟｯﾌﾟ体" panose="040B0A00000000000000" pitchFamily="50" charset="-128"/>
              </a:rPr>
              <a:t>今日の授業で大切なポイント</a:t>
            </a:r>
            <a:endParaRPr kumimoji="1" lang="ja-JP" altLang="en-US" dirty="0">
              <a:latin typeface="HGP創英角ﾎﾟｯﾌﾟ体" panose="040B0A00000000000000" pitchFamily="50" charset="-128"/>
              <a:ea typeface="HGP創英角ﾎﾟｯﾌﾟ体" panose="040B0A00000000000000" pitchFamily="50" charset="-128"/>
            </a:endParaRPr>
          </a:p>
        </p:txBody>
      </p:sp>
      <p:sp>
        <p:nvSpPr>
          <p:cNvPr id="6" name="タイトル 1"/>
          <p:cNvSpPr txBox="1">
            <a:spLocks/>
          </p:cNvSpPr>
          <p:nvPr/>
        </p:nvSpPr>
        <p:spPr>
          <a:xfrm>
            <a:off x="486697" y="1690689"/>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600" dirty="0" smtClean="0">
                <a:latin typeface="HGP創英角ﾎﾟｯﾌﾟ体" panose="040B0A00000000000000" pitchFamily="50" charset="-128"/>
                <a:ea typeface="HGP創英角ﾎﾟｯﾌﾟ体" panose="040B0A00000000000000" pitchFamily="50" charset="-128"/>
              </a:rPr>
              <a:t>性感染症と</a:t>
            </a:r>
            <a:r>
              <a:rPr lang="ja-JP" altLang="en-US" sz="3600" dirty="0">
                <a:latin typeface="HGP創英角ﾎﾟｯﾌﾟ体" panose="040B0A00000000000000" pitchFamily="50" charset="-128"/>
                <a:ea typeface="HGP創英角ﾎﾟｯﾌﾟ体" panose="040B0A00000000000000" pitchFamily="50" charset="-128"/>
              </a:rPr>
              <a:t>は</a:t>
            </a:r>
            <a:r>
              <a:rPr lang="ja-JP" altLang="en-US" sz="3600" dirty="0">
                <a:solidFill>
                  <a:srgbClr val="FF0000"/>
                </a:solidFill>
                <a:latin typeface="HGP創英角ﾎﾟｯﾌﾟ体" panose="040B0A00000000000000" pitchFamily="50" charset="-128"/>
                <a:ea typeface="HGP創英角ﾎﾟｯﾌﾟ体" panose="040B0A00000000000000" pitchFamily="50" charset="-128"/>
              </a:rPr>
              <a:t>（</a:t>
            </a:r>
            <a:r>
              <a:rPr lang="ja-JP" altLang="en-US" sz="3600" dirty="0">
                <a:solidFill>
                  <a:srgbClr val="FF0000"/>
                </a:solidFill>
                <a:latin typeface="ＭＳ Ｐゴシック" panose="020B0600070205080204" pitchFamily="50" charset="-128"/>
                <a:ea typeface="ＭＳ Ｐゴシック" panose="020B0600070205080204" pitchFamily="50" charset="-128"/>
              </a:rPr>
              <a:t> ◯</a:t>
            </a:r>
            <a:r>
              <a:rPr lang="ja-JP" altLang="en-US" sz="3600" dirty="0" smtClean="0">
                <a:solidFill>
                  <a:srgbClr val="FF0000"/>
                </a:solidFill>
                <a:latin typeface="ＭＳ Ｐゴシック" panose="020B0600070205080204" pitchFamily="50" charset="-128"/>
                <a:ea typeface="ＭＳ Ｐゴシック" panose="020B0600070205080204" pitchFamily="50" charset="-128"/>
              </a:rPr>
              <a:t>◯◯◯ </a:t>
            </a:r>
            <a:r>
              <a:rPr lang="ja-JP" altLang="en-US" sz="3600" dirty="0">
                <a:solidFill>
                  <a:srgbClr val="FF0000"/>
                </a:solidFill>
                <a:latin typeface="HGP創英角ﾎﾟｯﾌﾟ体" panose="040B0A00000000000000" pitchFamily="50" charset="-128"/>
                <a:ea typeface="HGP創英角ﾎﾟｯﾌﾟ体" panose="040B0A00000000000000" pitchFamily="50" charset="-128"/>
              </a:rPr>
              <a:t>） </a:t>
            </a:r>
            <a:r>
              <a:rPr lang="ja-JP" altLang="en-US" sz="3600" dirty="0" smtClean="0">
                <a:latin typeface="HGP創英角ﾎﾟｯﾌﾟ体" panose="040B0A00000000000000" pitchFamily="50" charset="-128"/>
                <a:ea typeface="HGP創英角ﾎﾟｯﾌﾟ体" panose="040B0A00000000000000" pitchFamily="50" charset="-128"/>
              </a:rPr>
              <a:t>によって</a:t>
            </a:r>
            <a:endParaRPr lang="en-US" altLang="ja-JP" sz="3600" dirty="0" smtClean="0">
              <a:latin typeface="HGP創英角ﾎﾟｯﾌﾟ体" panose="040B0A00000000000000" pitchFamily="50" charset="-128"/>
              <a:ea typeface="HGP創英角ﾎﾟｯﾌﾟ体" panose="040B0A00000000000000" pitchFamily="50" charset="-128"/>
            </a:endParaRPr>
          </a:p>
          <a:p>
            <a:r>
              <a:rPr lang="ja-JP" altLang="en-US" sz="3600" dirty="0" smtClean="0">
                <a:latin typeface="HGP創英角ﾎﾟｯﾌﾟ体" panose="040B0A00000000000000" pitchFamily="50" charset="-128"/>
                <a:ea typeface="HGP創英角ﾎﾟｯﾌﾟ体" panose="040B0A00000000000000" pitchFamily="50" charset="-128"/>
              </a:rPr>
              <a:t>感染する病気です。</a:t>
            </a:r>
            <a:endParaRPr lang="ja-JP" altLang="en-US" sz="3600" dirty="0">
              <a:latin typeface="HGP創英角ﾎﾟｯﾌﾟ体" panose="040B0A00000000000000" pitchFamily="50" charset="-128"/>
              <a:ea typeface="HGP創英角ﾎﾟｯﾌﾟ体" panose="040B0A00000000000000" pitchFamily="50" charset="-128"/>
            </a:endParaRPr>
          </a:p>
        </p:txBody>
      </p:sp>
      <p:sp>
        <p:nvSpPr>
          <p:cNvPr id="7" name="タイトル 1"/>
          <p:cNvSpPr txBox="1">
            <a:spLocks/>
          </p:cNvSpPr>
          <p:nvPr/>
        </p:nvSpPr>
        <p:spPr>
          <a:xfrm>
            <a:off x="486697" y="3147873"/>
            <a:ext cx="852456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600" dirty="0" smtClean="0">
                <a:latin typeface="HGP創英角ﾎﾟｯﾌﾟ体" panose="040B0A00000000000000" pitchFamily="50" charset="-128"/>
                <a:ea typeface="HGP創英角ﾎﾟｯﾌﾟ体" panose="040B0A00000000000000" pitchFamily="50" charset="-128"/>
              </a:rPr>
              <a:t>性感染症の病原体は、</a:t>
            </a:r>
            <a:r>
              <a:rPr lang="ja-JP" altLang="en-US" sz="3600" dirty="0" smtClean="0">
                <a:solidFill>
                  <a:srgbClr val="FF0000"/>
                </a:solidFill>
                <a:latin typeface="HGP創英角ﾎﾟｯﾌﾟ体" panose="040B0A00000000000000" pitchFamily="50" charset="-128"/>
                <a:ea typeface="HGP創英角ﾎﾟｯﾌﾟ体" panose="040B0A00000000000000" pitchFamily="50" charset="-128"/>
              </a:rPr>
              <a:t>感染者の（</a:t>
            </a:r>
            <a:r>
              <a:rPr lang="ja-JP" altLang="en-US" sz="3600" dirty="0">
                <a:solidFill>
                  <a:srgbClr val="FF0000"/>
                </a:solidFill>
                <a:latin typeface="ＭＳ Ｐゴシック" panose="020B0600070205080204" pitchFamily="50" charset="-128"/>
                <a:ea typeface="ＭＳ Ｐゴシック" panose="020B0600070205080204" pitchFamily="50" charset="-128"/>
              </a:rPr>
              <a:t> ◯◯ </a:t>
            </a:r>
            <a:r>
              <a:rPr lang="ja-JP" altLang="en-US" sz="3600" dirty="0" smtClean="0">
                <a:solidFill>
                  <a:srgbClr val="FF0000"/>
                </a:solidFill>
                <a:latin typeface="HGP創英角ﾎﾟｯﾌﾟ体" panose="040B0A00000000000000" pitchFamily="50" charset="-128"/>
                <a:ea typeface="HGP創英角ﾎﾟｯﾌﾟ体" panose="040B0A00000000000000" pitchFamily="50" charset="-128"/>
              </a:rPr>
              <a:t>）</a:t>
            </a:r>
            <a:r>
              <a:rPr lang="ja-JP" altLang="en-US" sz="3600" dirty="0" smtClean="0">
                <a:latin typeface="HGP創英角ﾎﾟｯﾌﾟ体" panose="040B0A00000000000000" pitchFamily="50" charset="-128"/>
                <a:ea typeface="HGP創英角ﾎﾟｯﾌﾟ体" panose="040B0A00000000000000" pitchFamily="50" charset="-128"/>
              </a:rPr>
              <a:t>や</a:t>
            </a:r>
            <a:r>
              <a:rPr lang="ja-JP" altLang="en-US" sz="3600" dirty="0">
                <a:solidFill>
                  <a:srgbClr val="FF0000"/>
                </a:solidFill>
                <a:latin typeface="HGP創英角ﾎﾟｯﾌﾟ体" panose="040B0A00000000000000" pitchFamily="50" charset="-128"/>
                <a:ea typeface="HGP創英角ﾎﾟｯﾌﾟ体" panose="040B0A00000000000000" pitchFamily="50" charset="-128"/>
              </a:rPr>
              <a:t>（</a:t>
            </a:r>
            <a:r>
              <a:rPr lang="ja-JP" altLang="en-US" sz="3600" dirty="0">
                <a:solidFill>
                  <a:srgbClr val="FF0000"/>
                </a:solidFill>
                <a:latin typeface="ＭＳ Ｐゴシック" panose="020B0600070205080204" pitchFamily="50" charset="-128"/>
                <a:ea typeface="ＭＳ Ｐゴシック" panose="020B0600070205080204" pitchFamily="50" charset="-128"/>
              </a:rPr>
              <a:t> ◯◯ </a:t>
            </a:r>
            <a:r>
              <a:rPr lang="ja-JP" altLang="en-US" sz="3600" dirty="0">
                <a:solidFill>
                  <a:srgbClr val="FF0000"/>
                </a:solidFill>
                <a:latin typeface="HGP創英角ﾎﾟｯﾌﾟ体" panose="040B0A00000000000000" pitchFamily="50" charset="-128"/>
                <a:ea typeface="HGP創英角ﾎﾟｯﾌﾟ体" panose="040B0A00000000000000" pitchFamily="50" charset="-128"/>
              </a:rPr>
              <a:t>）</a:t>
            </a:r>
            <a:r>
              <a:rPr lang="ja-JP" altLang="en-US" sz="3600" dirty="0">
                <a:latin typeface="HGP創英角ﾎﾟｯﾌﾟ体" panose="040B0A00000000000000" pitchFamily="50" charset="-128"/>
                <a:ea typeface="HGP創英角ﾎﾟｯﾌﾟ体" panose="040B0A00000000000000" pitchFamily="50" charset="-128"/>
              </a:rPr>
              <a:t>に</a:t>
            </a:r>
            <a:r>
              <a:rPr lang="ja-JP" altLang="en-US" sz="3600" dirty="0" smtClean="0">
                <a:latin typeface="HGP創英角ﾎﾟｯﾌﾟ体" panose="040B0A00000000000000" pitchFamily="50" charset="-128"/>
                <a:ea typeface="HGP創英角ﾎﾟｯﾌﾟ体" panose="040B0A00000000000000" pitchFamily="50" charset="-128"/>
              </a:rPr>
              <a:t>存在します。</a:t>
            </a:r>
            <a:endParaRPr lang="ja-JP" altLang="en-US" sz="3600" dirty="0">
              <a:latin typeface="HGP創英角ﾎﾟｯﾌﾟ体" panose="040B0A00000000000000" pitchFamily="50" charset="-128"/>
              <a:ea typeface="HGP創英角ﾎﾟｯﾌﾟ体" panose="040B0A00000000000000" pitchFamily="50" charset="-128"/>
            </a:endParaRPr>
          </a:p>
        </p:txBody>
      </p:sp>
      <p:sp>
        <p:nvSpPr>
          <p:cNvPr id="8" name="タイトル 1"/>
          <p:cNvSpPr txBox="1">
            <a:spLocks/>
          </p:cNvSpPr>
          <p:nvPr/>
        </p:nvSpPr>
        <p:spPr>
          <a:xfrm>
            <a:off x="513428" y="4605057"/>
            <a:ext cx="811714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600" dirty="0" smtClean="0">
                <a:latin typeface="HGP創英角ﾎﾟｯﾌﾟ体" panose="040B0A00000000000000" pitchFamily="50" charset="-128"/>
                <a:ea typeface="HGP創英角ﾎﾟｯﾌﾟ体" panose="040B0A00000000000000" pitchFamily="50" charset="-128"/>
              </a:rPr>
              <a:t>最大の予防対策は、</a:t>
            </a:r>
            <a:endParaRPr lang="en-US" altLang="ja-JP" sz="3600" dirty="0" smtClean="0">
              <a:latin typeface="HGP創英角ﾎﾟｯﾌﾟ体" panose="040B0A00000000000000" pitchFamily="50" charset="-128"/>
              <a:ea typeface="HGP創英角ﾎﾟｯﾌﾟ体" panose="040B0A00000000000000" pitchFamily="50" charset="-128"/>
            </a:endParaRPr>
          </a:p>
          <a:p>
            <a:r>
              <a:rPr lang="ja-JP" altLang="en-US" sz="3600" dirty="0" smtClean="0">
                <a:latin typeface="HGP創英角ﾎﾟｯﾌﾟ体" panose="040B0A00000000000000" pitchFamily="50" charset="-128"/>
                <a:ea typeface="HGP創英角ﾎﾟｯﾌﾟ体" panose="040B0A00000000000000" pitchFamily="50" charset="-128"/>
              </a:rPr>
              <a:t> </a:t>
            </a:r>
            <a:r>
              <a:rPr lang="ja-JP" altLang="en-US" sz="3600" dirty="0">
                <a:solidFill>
                  <a:srgbClr val="FF0000"/>
                </a:solidFill>
                <a:latin typeface="HGP創英角ﾎﾟｯﾌﾟ体" panose="040B0A00000000000000" pitchFamily="50" charset="-128"/>
                <a:ea typeface="HGP創英角ﾎﾟｯﾌﾟ体" panose="040B0A00000000000000" pitchFamily="50" charset="-128"/>
              </a:rPr>
              <a:t>（</a:t>
            </a:r>
            <a:r>
              <a:rPr lang="ja-JP" altLang="en-US" sz="3600" dirty="0">
                <a:solidFill>
                  <a:srgbClr val="FF0000"/>
                </a:solidFill>
                <a:latin typeface="ＭＳ Ｐゴシック" panose="020B0600070205080204" pitchFamily="50" charset="-128"/>
                <a:ea typeface="ＭＳ Ｐゴシック" panose="020B0600070205080204" pitchFamily="50" charset="-128"/>
              </a:rPr>
              <a:t> </a:t>
            </a:r>
            <a:r>
              <a:rPr lang="ja-JP" altLang="en-US" sz="3600" dirty="0" smtClean="0">
                <a:solidFill>
                  <a:srgbClr val="FF0000"/>
                </a:solidFill>
                <a:latin typeface="ＭＳ Ｐゴシック" panose="020B0600070205080204" pitchFamily="50" charset="-128"/>
                <a:ea typeface="ＭＳ Ｐゴシック" panose="020B0600070205080204" pitchFamily="50" charset="-128"/>
              </a:rPr>
              <a:t>感染◯◯ </a:t>
            </a:r>
            <a:r>
              <a:rPr lang="ja-JP" altLang="en-US" sz="3600" dirty="0" smtClean="0">
                <a:solidFill>
                  <a:srgbClr val="FF0000"/>
                </a:solidFill>
                <a:latin typeface="HGP創英角ﾎﾟｯﾌﾟ体" panose="040B0A00000000000000" pitchFamily="50" charset="-128"/>
                <a:ea typeface="HGP創英角ﾎﾟｯﾌﾟ体" panose="040B0A00000000000000" pitchFamily="50" charset="-128"/>
              </a:rPr>
              <a:t>） </a:t>
            </a:r>
            <a:r>
              <a:rPr lang="ja-JP" altLang="en-US" sz="3600" dirty="0" smtClean="0">
                <a:latin typeface="HGP創英角ﾎﾟｯﾌﾟ体" panose="040B0A00000000000000" pitchFamily="50" charset="-128"/>
                <a:ea typeface="HGP創英角ﾎﾟｯﾌﾟ体" panose="040B0A00000000000000" pitchFamily="50" charset="-128"/>
              </a:rPr>
              <a:t>を断つことです。</a:t>
            </a:r>
            <a:endParaRPr lang="ja-JP" altLang="en-US" sz="3600" dirty="0">
              <a:latin typeface="HGP創英角ﾎﾟｯﾌﾟ体" panose="040B0A00000000000000" pitchFamily="50" charset="-128"/>
              <a:ea typeface="HGP創英角ﾎﾟｯﾌﾟ体" panose="040B0A00000000000000" pitchFamily="50" charset="-128"/>
            </a:endParaRPr>
          </a:p>
        </p:txBody>
      </p:sp>
      <p:sp>
        <p:nvSpPr>
          <p:cNvPr id="9" name="タイトル 1"/>
          <p:cNvSpPr txBox="1">
            <a:spLocks/>
          </p:cNvSpPr>
          <p:nvPr/>
        </p:nvSpPr>
        <p:spPr>
          <a:xfrm>
            <a:off x="3561735" y="1792267"/>
            <a:ext cx="2020529" cy="62701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600" dirty="0" smtClean="0">
                <a:solidFill>
                  <a:srgbClr val="FF0000"/>
                </a:solidFill>
                <a:latin typeface="ＭＳ Ｐゴシック" panose="020B0600070205080204" pitchFamily="50" charset="-128"/>
                <a:ea typeface="ＭＳ Ｐゴシック" panose="020B0600070205080204" pitchFamily="50" charset="-128"/>
              </a:rPr>
              <a:t>性的接触</a:t>
            </a:r>
            <a:endParaRPr lang="ja-JP" altLang="en-US" sz="3600" dirty="0">
              <a:latin typeface="HGP創英角ﾎﾟｯﾌﾟ体" panose="040B0A00000000000000" pitchFamily="50" charset="-128"/>
              <a:ea typeface="HGP創英角ﾎﾟｯﾌﾟ体" panose="040B0A00000000000000" pitchFamily="50" charset="-128"/>
            </a:endParaRPr>
          </a:p>
        </p:txBody>
      </p:sp>
      <p:sp>
        <p:nvSpPr>
          <p:cNvPr id="10" name="タイトル 1"/>
          <p:cNvSpPr txBox="1">
            <a:spLocks/>
          </p:cNvSpPr>
          <p:nvPr/>
        </p:nvSpPr>
        <p:spPr>
          <a:xfrm>
            <a:off x="6918837" y="3236362"/>
            <a:ext cx="1251769" cy="657212"/>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600" dirty="0" smtClean="0">
                <a:solidFill>
                  <a:srgbClr val="FF0000"/>
                </a:solidFill>
                <a:latin typeface="ＭＳ Ｐゴシック" panose="020B0600070205080204" pitchFamily="50" charset="-128"/>
                <a:ea typeface="ＭＳ Ｐゴシック" panose="020B0600070205080204" pitchFamily="50" charset="-128"/>
              </a:rPr>
              <a:t>体液</a:t>
            </a:r>
            <a:endParaRPr lang="ja-JP" altLang="en-US" sz="3600" dirty="0">
              <a:latin typeface="HGP創英角ﾎﾟｯﾌﾟ体" panose="040B0A00000000000000" pitchFamily="50" charset="-128"/>
              <a:ea typeface="HGP創英角ﾎﾟｯﾌﾟ体" panose="040B0A00000000000000" pitchFamily="50" charset="-128"/>
            </a:endParaRPr>
          </a:p>
        </p:txBody>
      </p:sp>
      <p:sp>
        <p:nvSpPr>
          <p:cNvPr id="11" name="タイトル 1"/>
          <p:cNvSpPr txBox="1">
            <a:spLocks/>
          </p:cNvSpPr>
          <p:nvPr/>
        </p:nvSpPr>
        <p:spPr>
          <a:xfrm>
            <a:off x="879373" y="3826736"/>
            <a:ext cx="1126408" cy="515079"/>
          </a:xfrm>
          <a:prstGeom prst="rect">
            <a:avLst/>
          </a:prstGeom>
          <a:solidFill>
            <a:schemeClr val="bg1"/>
          </a:solidFill>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600" dirty="0" smtClean="0">
                <a:solidFill>
                  <a:srgbClr val="FF0000"/>
                </a:solidFill>
                <a:latin typeface="ＭＳ Ｐゴシック" panose="020B0600070205080204" pitchFamily="50" charset="-128"/>
                <a:ea typeface="ＭＳ Ｐゴシック" panose="020B0600070205080204" pitchFamily="50" charset="-128"/>
              </a:rPr>
              <a:t>粘膜</a:t>
            </a:r>
            <a:endParaRPr lang="ja-JP" altLang="en-US" sz="3600" dirty="0">
              <a:latin typeface="HGP創英角ﾎﾟｯﾌﾟ体" panose="040B0A00000000000000" pitchFamily="50" charset="-128"/>
              <a:ea typeface="HGP創英角ﾎﾟｯﾌﾟ体" panose="040B0A00000000000000" pitchFamily="50" charset="-128"/>
            </a:endParaRPr>
          </a:p>
        </p:txBody>
      </p:sp>
      <p:sp>
        <p:nvSpPr>
          <p:cNvPr id="12" name="タイトル 1"/>
          <p:cNvSpPr txBox="1">
            <a:spLocks/>
          </p:cNvSpPr>
          <p:nvPr/>
        </p:nvSpPr>
        <p:spPr>
          <a:xfrm>
            <a:off x="1970754" y="5233808"/>
            <a:ext cx="1138391" cy="606452"/>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600" dirty="0" smtClean="0">
                <a:solidFill>
                  <a:srgbClr val="FF0000"/>
                </a:solidFill>
                <a:latin typeface="ＭＳ Ｐゴシック" panose="020B0600070205080204" pitchFamily="50" charset="-128"/>
                <a:ea typeface="ＭＳ Ｐゴシック" panose="020B0600070205080204" pitchFamily="50" charset="-128"/>
              </a:rPr>
              <a:t>経路</a:t>
            </a:r>
            <a:endParaRPr lang="ja-JP" altLang="en-US" sz="3600" dirty="0">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3224064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AF5B0BF7-0BD2-4CDB-9A6D-9549F6F44885}" type="slidenum">
              <a:rPr kumimoji="1" lang="ja-JP" altLang="en-US" smtClean="0">
                <a:solidFill>
                  <a:prstClr val="black">
                    <a:tint val="75000"/>
                  </a:prstClr>
                </a:solidFill>
              </a:rPr>
              <a:pPr/>
              <a:t>6</a:t>
            </a:fld>
            <a:endParaRPr kumimoji="1" lang="ja-JP" altLang="en-US">
              <a:solidFill>
                <a:prstClr val="black">
                  <a:tint val="75000"/>
                </a:prstClr>
              </a:solidFill>
            </a:endParaRPr>
          </a:p>
        </p:txBody>
      </p:sp>
      <p:pic>
        <p:nvPicPr>
          <p:cNvPr id="3" name="図 2"/>
          <p:cNvPicPr>
            <a:picLocks noChangeAspect="1"/>
          </p:cNvPicPr>
          <p:nvPr/>
        </p:nvPicPr>
        <p:blipFill>
          <a:blip r:embed="rId3"/>
          <a:stretch>
            <a:fillRect/>
          </a:stretch>
        </p:blipFill>
        <p:spPr>
          <a:xfrm>
            <a:off x="143648" y="1558166"/>
            <a:ext cx="8886967" cy="4980747"/>
          </a:xfrm>
          <a:prstGeom prst="rect">
            <a:avLst/>
          </a:prstGeom>
        </p:spPr>
      </p:pic>
      <p:sp>
        <p:nvSpPr>
          <p:cNvPr id="6" name="タイトル 1">
            <a:extLst>
              <a:ext uri="{FF2B5EF4-FFF2-40B4-BE49-F238E27FC236}">
                <a16:creationId xmlns:a16="http://schemas.microsoft.com/office/drawing/2014/main" id="{0B03990C-21CB-421B-AFBB-DC24D28E3E11}"/>
              </a:ext>
            </a:extLst>
          </p:cNvPr>
          <p:cNvSpPr>
            <a:spLocks noGrp="1"/>
          </p:cNvSpPr>
          <p:nvPr>
            <p:ph type="title"/>
          </p:nvPr>
        </p:nvSpPr>
        <p:spPr>
          <a:xfrm>
            <a:off x="253912" y="106016"/>
            <a:ext cx="8408103" cy="1269587"/>
          </a:xfrm>
        </p:spPr>
        <p:txBody>
          <a:bodyPr>
            <a:noAutofit/>
          </a:bodyPr>
          <a:lstStyle/>
          <a:p>
            <a:r>
              <a:rPr lang="ja-JP" altLang="en-US" sz="2800" dirty="0" smtClean="0">
                <a:latin typeface="HGSｺﾞｼｯｸE" panose="020B0900000000000000" pitchFamily="50" charset="-128"/>
                <a:ea typeface="HGSｺﾞｼｯｸE" panose="020B0900000000000000" pitchFamily="50" charset="-128"/>
              </a:rPr>
              <a:t>動画（</a:t>
            </a:r>
            <a:r>
              <a:rPr lang="en-US" altLang="ja-JP" sz="2800" dirty="0" smtClean="0">
                <a:latin typeface="HGSｺﾞｼｯｸE" panose="020B0900000000000000" pitchFamily="50" charset="-128"/>
                <a:ea typeface="HGSｺﾞｼｯｸE" panose="020B0900000000000000" pitchFamily="50" charset="-128"/>
              </a:rPr>
              <a:t>46</a:t>
            </a:r>
            <a:r>
              <a:rPr lang="ja-JP" altLang="en-US" sz="2800" dirty="0" smtClean="0">
                <a:latin typeface="HGSｺﾞｼｯｸE" panose="020B0900000000000000" pitchFamily="50" charset="-128"/>
                <a:ea typeface="HGSｺﾞｼｯｸE" panose="020B0900000000000000" pitchFamily="50" charset="-128"/>
              </a:rPr>
              <a:t>秒）</a:t>
            </a:r>
            <a:r>
              <a:rPr lang="en-US" altLang="ja-JP" sz="2800" dirty="0" smtClean="0">
                <a:latin typeface="HGSｺﾞｼｯｸE" panose="020B0900000000000000" pitchFamily="50" charset="-128"/>
                <a:ea typeface="HGSｺﾞｼｯｸE" panose="020B0900000000000000" pitchFamily="50" charset="-128"/>
              </a:rPr>
              <a:t/>
            </a:r>
            <a:br>
              <a:rPr lang="en-US" altLang="ja-JP" sz="2800" dirty="0" smtClean="0">
                <a:latin typeface="HGSｺﾞｼｯｸE" panose="020B0900000000000000" pitchFamily="50" charset="-128"/>
                <a:ea typeface="HGSｺﾞｼｯｸE" panose="020B0900000000000000" pitchFamily="50" charset="-128"/>
              </a:rPr>
            </a:br>
            <a:r>
              <a:rPr lang="ja-JP" altLang="en-US" sz="2800" dirty="0" smtClean="0">
                <a:latin typeface="HGSｺﾞｼｯｸE" panose="020B0900000000000000" pitchFamily="50" charset="-128"/>
                <a:ea typeface="HGSｺﾞｼｯｸE" panose="020B0900000000000000" pitchFamily="50" charset="-128"/>
              </a:rPr>
              <a:t>内容：保健所相談先</a:t>
            </a:r>
            <a:r>
              <a:rPr lang="ja-JP" altLang="en-US" sz="2800" dirty="0">
                <a:latin typeface="HGSｺﾞｼｯｸE" panose="020B0900000000000000" pitchFamily="50" charset="-128"/>
                <a:ea typeface="HGSｺﾞｼｯｸE" panose="020B0900000000000000" pitchFamily="50" charset="-128"/>
              </a:rPr>
              <a:t>の</a:t>
            </a:r>
            <a:r>
              <a:rPr lang="ja-JP" altLang="en-US" sz="2800" dirty="0" smtClean="0">
                <a:latin typeface="HGSｺﾞｼｯｸE" panose="020B0900000000000000" pitchFamily="50" charset="-128"/>
                <a:ea typeface="HGSｺﾞｼｯｸE" panose="020B0900000000000000" pitchFamily="50" charset="-128"/>
              </a:rPr>
              <a:t>紹介</a:t>
            </a:r>
            <a:r>
              <a:rPr lang="en-US" altLang="ja-JP" sz="2800" dirty="0" smtClean="0">
                <a:latin typeface="HGSｺﾞｼｯｸE" panose="020B0900000000000000" pitchFamily="50" charset="-128"/>
                <a:ea typeface="HGSｺﾞｼｯｸE" panose="020B0900000000000000" pitchFamily="50" charset="-128"/>
              </a:rPr>
              <a:t/>
            </a:r>
            <a:br>
              <a:rPr lang="en-US" altLang="ja-JP" sz="2800" dirty="0" smtClean="0">
                <a:latin typeface="HGSｺﾞｼｯｸE" panose="020B0900000000000000" pitchFamily="50" charset="-128"/>
                <a:ea typeface="HGSｺﾞｼｯｸE" panose="020B0900000000000000" pitchFamily="50" charset="-128"/>
              </a:rPr>
            </a:br>
            <a:r>
              <a:rPr lang="ja-JP" altLang="en-US" sz="2800" dirty="0" smtClean="0">
                <a:latin typeface="HGSｺﾞｼｯｸE" panose="020B0900000000000000" pitchFamily="50" charset="-128"/>
                <a:ea typeface="HGSｺﾞｼｯｸE" panose="020B0900000000000000" pitchFamily="50" charset="-128"/>
              </a:rPr>
              <a:t>本スライド</a:t>
            </a:r>
            <a:r>
              <a:rPr lang="ja-JP" altLang="en-US" sz="2800" dirty="0">
                <a:latin typeface="HGSｺﾞｼｯｸE" panose="020B0900000000000000" pitchFamily="50" charset="-128"/>
                <a:ea typeface="HGSｺﾞｼｯｸE" panose="020B0900000000000000" pitchFamily="50" charset="-128"/>
              </a:rPr>
              <a:t>では最初の画像のみ</a:t>
            </a:r>
            <a:r>
              <a:rPr lang="ja-JP" altLang="en-US" sz="2800" dirty="0" smtClean="0">
                <a:latin typeface="HGSｺﾞｼｯｸE" panose="020B0900000000000000" pitchFamily="50" charset="-128"/>
                <a:ea typeface="HGSｺﾞｼｯｸE" panose="020B0900000000000000" pitchFamily="50" charset="-128"/>
              </a:rPr>
              <a:t>です</a:t>
            </a:r>
            <a:endParaRPr lang="ja-JP" altLang="en-US" sz="2800" dirty="0">
              <a:latin typeface="HGSｺﾞｼｯｸE" panose="020B0900000000000000" pitchFamily="50" charset="-128"/>
              <a:ea typeface="HGSｺﾞｼｯｸE" panose="020B0900000000000000" pitchFamily="50" charset="-128"/>
            </a:endParaRPr>
          </a:p>
        </p:txBody>
      </p:sp>
    </p:spTree>
    <p:extLst>
      <p:ext uri="{BB962C8B-B14F-4D97-AF65-F5344CB8AC3E}">
        <p14:creationId xmlns:p14="http://schemas.microsoft.com/office/powerpoint/2010/main" val="8705655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AF5B0BF7-0BD2-4CDB-9A6D-9549F6F44885}" type="slidenum">
              <a:rPr kumimoji="1" lang="ja-JP" altLang="en-US" smtClean="0">
                <a:solidFill>
                  <a:prstClr val="black">
                    <a:tint val="75000"/>
                  </a:prstClr>
                </a:solidFill>
              </a:rPr>
              <a:pPr/>
              <a:t>7</a:t>
            </a:fld>
            <a:endParaRPr kumimoji="1" lang="ja-JP" altLang="en-US">
              <a:solidFill>
                <a:prstClr val="black">
                  <a:tint val="75000"/>
                </a:prstClr>
              </a:solidFill>
            </a:endParaRPr>
          </a:p>
        </p:txBody>
      </p:sp>
      <p:sp>
        <p:nvSpPr>
          <p:cNvPr id="5" name="タイトル 1"/>
          <p:cNvSpPr txBox="1">
            <a:spLocks/>
          </p:cNvSpPr>
          <p:nvPr/>
        </p:nvSpPr>
        <p:spPr>
          <a:xfrm>
            <a:off x="294967" y="1230706"/>
            <a:ext cx="8849033" cy="364285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endParaRPr lang="ja-JP" altLang="en-US" sz="3600" b="1" dirty="0">
              <a:latin typeface="+mn-ea"/>
              <a:ea typeface="+mn-ea"/>
            </a:endParaRPr>
          </a:p>
        </p:txBody>
      </p:sp>
      <p:pic>
        <p:nvPicPr>
          <p:cNvPr id="13" name="図 12"/>
          <p:cNvPicPr>
            <a:picLocks noChangeAspect="1"/>
          </p:cNvPicPr>
          <p:nvPr/>
        </p:nvPicPr>
        <p:blipFill>
          <a:blip r:embed="rId3"/>
          <a:stretch>
            <a:fillRect/>
          </a:stretch>
        </p:blipFill>
        <p:spPr>
          <a:xfrm>
            <a:off x="402220" y="374231"/>
            <a:ext cx="8568159" cy="6442985"/>
          </a:xfrm>
          <a:prstGeom prst="rect">
            <a:avLst/>
          </a:prstGeom>
        </p:spPr>
      </p:pic>
    </p:spTree>
    <p:extLst>
      <p:ext uri="{BB962C8B-B14F-4D97-AF65-F5344CB8AC3E}">
        <p14:creationId xmlns:p14="http://schemas.microsoft.com/office/powerpoint/2010/main" val="27299699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svfs001\共有\保健福祉課\健康推進係\小路彩佳\写真\町営牧場（円山展望台）.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正方形/長方形 5"/>
          <p:cNvSpPr/>
          <p:nvPr/>
        </p:nvSpPr>
        <p:spPr>
          <a:xfrm>
            <a:off x="4406956" y="1532538"/>
            <a:ext cx="4849585" cy="646331"/>
          </a:xfrm>
          <a:prstGeom prst="rect">
            <a:avLst/>
          </a:prstGeom>
        </p:spPr>
        <p:txBody>
          <a:bodyPr wrap="square">
            <a:spAutoFit/>
          </a:bodyPr>
          <a:lstStyle/>
          <a:p>
            <a:r>
              <a:rPr lang="ja-JP" altLang="en-US" sz="3600" b="1" dirty="0" smtClean="0">
                <a:ln w="28575">
                  <a:solidFill>
                    <a:schemeClr val="tx1"/>
                  </a:solidFill>
                </a:ln>
                <a:solidFill>
                  <a:schemeClr val="accent4">
                    <a:lumMod val="60000"/>
                    <a:lumOff val="40000"/>
                  </a:schemeClr>
                </a:solidFill>
                <a:effectLst>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rPr>
              <a:t>みんな健康でいよう</a:t>
            </a:r>
            <a:endParaRPr lang="ja-JP" altLang="en-US" sz="3600" b="1" dirty="0">
              <a:ln w="28575">
                <a:solidFill>
                  <a:schemeClr val="tx1"/>
                </a:solidFill>
              </a:ln>
              <a:solidFill>
                <a:schemeClr val="accent4">
                  <a:lumMod val="60000"/>
                  <a:lumOff val="40000"/>
                </a:schemeClr>
              </a:solidFill>
              <a:effectLst>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endParaRPr>
          </a:p>
        </p:txBody>
      </p:sp>
      <p:sp>
        <p:nvSpPr>
          <p:cNvPr id="8" name="正方形/長方形 7"/>
          <p:cNvSpPr/>
          <p:nvPr/>
        </p:nvSpPr>
        <p:spPr>
          <a:xfrm>
            <a:off x="270801" y="412326"/>
            <a:ext cx="8602395" cy="707886"/>
          </a:xfrm>
          <a:prstGeom prst="rect">
            <a:avLst/>
          </a:prstGeom>
        </p:spPr>
        <p:txBody>
          <a:bodyPr wrap="square">
            <a:spAutoFit/>
          </a:bodyPr>
          <a:lstStyle/>
          <a:p>
            <a:r>
              <a:rPr lang="ja-JP" altLang="en-US" sz="4000" b="1" dirty="0" smtClean="0">
                <a:ln w="28575">
                  <a:solidFill>
                    <a:schemeClr val="tx1"/>
                  </a:solidFill>
                </a:ln>
                <a:solidFill>
                  <a:schemeClr val="accent4">
                    <a:lumMod val="60000"/>
                    <a:lumOff val="40000"/>
                  </a:schemeClr>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rPr>
              <a:t>性感染症を予防しよう</a:t>
            </a:r>
            <a:endParaRPr lang="ja-JP" altLang="en-US" sz="4000" b="1" dirty="0">
              <a:ln w="28575">
                <a:solidFill>
                  <a:schemeClr val="tx1"/>
                </a:solidFill>
              </a:ln>
              <a:solidFill>
                <a:schemeClr val="accent4">
                  <a:lumMod val="60000"/>
                  <a:lumOff val="40000"/>
                </a:schemeClr>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29368597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AF5B0BF7-0BD2-4CDB-9A6D-9549F6F44885}" type="slidenum">
              <a:rPr kumimoji="1" lang="ja-JP" altLang="en-US" smtClean="0">
                <a:solidFill>
                  <a:prstClr val="black">
                    <a:tint val="75000"/>
                  </a:prstClr>
                </a:solidFill>
              </a:rPr>
              <a:pPr/>
              <a:t>9</a:t>
            </a:fld>
            <a:endParaRPr kumimoji="1" lang="ja-JP" altLang="en-US">
              <a:solidFill>
                <a:prstClr val="black">
                  <a:tint val="75000"/>
                </a:prstClr>
              </a:solidFill>
            </a:endParaRPr>
          </a:p>
        </p:txBody>
      </p:sp>
      <p:sp>
        <p:nvSpPr>
          <p:cNvPr id="5" name="テキスト ボックス 4"/>
          <p:cNvSpPr txBox="1"/>
          <p:nvPr/>
        </p:nvSpPr>
        <p:spPr>
          <a:xfrm>
            <a:off x="0" y="619432"/>
            <a:ext cx="2256503" cy="1107996"/>
          </a:xfrm>
          <a:prstGeom prst="rect">
            <a:avLst/>
          </a:prstGeom>
          <a:noFill/>
        </p:spPr>
        <p:txBody>
          <a:bodyPr wrap="square" rtlCol="0">
            <a:spAutoFit/>
          </a:bodyPr>
          <a:lstStyle/>
          <a:p>
            <a:r>
              <a:rPr kumimoji="1" lang="ja-JP" altLang="en-US" sz="2000" dirty="0" smtClean="0">
                <a:latin typeface="HG丸ｺﾞｼｯｸM-PRO" panose="020F0600000000000000" pitchFamily="50" charset="-128"/>
                <a:ea typeface="HG丸ｺﾞｼｯｸM-PRO" panose="020F0600000000000000" pitchFamily="50" charset="-128"/>
              </a:rPr>
              <a:t>作成会議構成員</a:t>
            </a:r>
            <a:endParaRPr kumimoji="1" lang="en-US" altLang="ja-JP" sz="2000" dirty="0" smtClean="0">
              <a:latin typeface="HG丸ｺﾞｼｯｸM-PRO" panose="020F0600000000000000" pitchFamily="50" charset="-128"/>
              <a:ea typeface="HG丸ｺﾞｼｯｸM-PRO" panose="020F0600000000000000" pitchFamily="50" charset="-128"/>
            </a:endParaRPr>
          </a:p>
          <a:p>
            <a:r>
              <a:rPr kumimoji="1" lang="ja-JP" altLang="en-US" sz="1400" dirty="0" smtClean="0">
                <a:latin typeface="HG丸ｺﾞｼｯｸM-PRO" panose="020F0600000000000000" pitchFamily="50" charset="-128"/>
                <a:ea typeface="HG丸ｺﾞｼｯｸM-PRO" panose="020F0600000000000000" pitchFamily="50" charset="-128"/>
              </a:rPr>
              <a:t>（所属役職等は</a:t>
            </a:r>
            <a:endParaRPr kumimoji="1" lang="en-US" altLang="ja-JP" sz="1400" dirty="0" smtClean="0">
              <a:latin typeface="HG丸ｺﾞｼｯｸM-PRO" panose="020F0600000000000000" pitchFamily="50" charset="-128"/>
              <a:ea typeface="HG丸ｺﾞｼｯｸM-PRO" panose="020F0600000000000000" pitchFamily="50" charset="-128"/>
            </a:endParaRPr>
          </a:p>
          <a:p>
            <a:r>
              <a:rPr kumimoji="1" lang="ja-JP" altLang="en-US" sz="1400" dirty="0" smtClean="0">
                <a:latin typeface="HG丸ｺﾞｼｯｸM-PRO" panose="020F0600000000000000" pitchFamily="50" charset="-128"/>
                <a:ea typeface="HG丸ｺﾞｼｯｸM-PRO" panose="020F0600000000000000" pitchFamily="50" charset="-128"/>
              </a:rPr>
              <a:t>　</a:t>
            </a:r>
            <a:r>
              <a:rPr kumimoji="1" lang="en-US" altLang="ja-JP" sz="1400" dirty="0" smtClean="0">
                <a:latin typeface="HG丸ｺﾞｼｯｸM-PRO" panose="020F0600000000000000" pitchFamily="50" charset="-128"/>
                <a:ea typeface="HG丸ｺﾞｼｯｸM-PRO" panose="020F0600000000000000" pitchFamily="50" charset="-128"/>
              </a:rPr>
              <a:t>H31</a:t>
            </a:r>
            <a:r>
              <a:rPr kumimoji="1" lang="ja-JP" altLang="en-US" sz="1400" dirty="0" smtClean="0">
                <a:latin typeface="HG丸ｺﾞｼｯｸM-PRO" panose="020F0600000000000000" pitchFamily="50" charset="-128"/>
                <a:ea typeface="HG丸ｺﾞｼｯｸM-PRO" panose="020F0600000000000000" pitchFamily="50" charset="-128"/>
              </a:rPr>
              <a:t>年</a:t>
            </a:r>
            <a:r>
              <a:rPr kumimoji="1" lang="en-US" altLang="ja-JP" sz="1400" dirty="0" smtClean="0">
                <a:latin typeface="HG丸ｺﾞｼｯｸM-PRO" panose="020F0600000000000000" pitchFamily="50" charset="-128"/>
                <a:ea typeface="HG丸ｺﾞｼｯｸM-PRO" panose="020F0600000000000000" pitchFamily="50" charset="-128"/>
              </a:rPr>
              <a:t>3</a:t>
            </a:r>
            <a:r>
              <a:rPr kumimoji="1" lang="ja-JP" altLang="en-US" sz="1400" dirty="0" smtClean="0">
                <a:latin typeface="HG丸ｺﾞｼｯｸM-PRO" panose="020F0600000000000000" pitchFamily="50" charset="-128"/>
                <a:ea typeface="HG丸ｺﾞｼｯｸM-PRO" panose="020F0600000000000000" pitchFamily="50" charset="-128"/>
              </a:rPr>
              <a:t>月末日現在）</a:t>
            </a:r>
            <a:endParaRPr kumimoji="1" lang="en-US" altLang="ja-JP" sz="1400" dirty="0" smtClean="0">
              <a:latin typeface="HG丸ｺﾞｼｯｸM-PRO" panose="020F0600000000000000" pitchFamily="50" charset="-128"/>
              <a:ea typeface="HG丸ｺﾞｼｯｸM-PRO" panose="020F0600000000000000" pitchFamily="50" charset="-128"/>
            </a:endParaRPr>
          </a:p>
          <a:p>
            <a:endParaRPr kumimoji="1" lang="ja-JP" altLang="en-US" dirty="0">
              <a:latin typeface="HG丸ｺﾞｼｯｸM-PRO" panose="020F0600000000000000" pitchFamily="50" charset="-128"/>
              <a:ea typeface="HG丸ｺﾞｼｯｸM-PRO" panose="020F0600000000000000" pitchFamily="50" charset="-128"/>
            </a:endParaRPr>
          </a:p>
        </p:txBody>
      </p:sp>
      <p:graphicFrame>
        <p:nvGraphicFramePr>
          <p:cNvPr id="7" name="表 6"/>
          <p:cNvGraphicFramePr>
            <a:graphicFrameLocks noGrp="1"/>
          </p:cNvGraphicFramePr>
          <p:nvPr>
            <p:extLst/>
          </p:nvPr>
        </p:nvGraphicFramePr>
        <p:xfrm>
          <a:off x="2566221" y="199896"/>
          <a:ext cx="6695767" cy="6521580"/>
        </p:xfrm>
        <a:graphic>
          <a:graphicData uri="http://schemas.openxmlformats.org/drawingml/2006/table">
            <a:tbl>
              <a:tblPr firstRow="1" firstCol="1" bandRow="1">
                <a:tableStyleId>{2D5ABB26-0587-4C30-8999-92F81FD0307C}</a:tableStyleId>
              </a:tblPr>
              <a:tblGrid>
                <a:gridCol w="2153263">
                  <a:extLst>
                    <a:ext uri="{9D8B030D-6E8A-4147-A177-3AD203B41FA5}">
                      <a16:colId xmlns:a16="http://schemas.microsoft.com/office/drawing/2014/main" val="20000"/>
                    </a:ext>
                  </a:extLst>
                </a:gridCol>
                <a:gridCol w="2849669">
                  <a:extLst>
                    <a:ext uri="{9D8B030D-6E8A-4147-A177-3AD203B41FA5}">
                      <a16:colId xmlns:a16="http://schemas.microsoft.com/office/drawing/2014/main" val="20001"/>
                    </a:ext>
                  </a:extLst>
                </a:gridCol>
                <a:gridCol w="1692835">
                  <a:extLst>
                    <a:ext uri="{9D8B030D-6E8A-4147-A177-3AD203B41FA5}">
                      <a16:colId xmlns:a16="http://schemas.microsoft.com/office/drawing/2014/main" val="20002"/>
                    </a:ext>
                  </a:extLst>
                </a:gridCol>
              </a:tblGrid>
              <a:tr h="241540">
                <a:tc rowSpan="2">
                  <a:txBody>
                    <a:bodyPr/>
                    <a:lstStyle/>
                    <a:p>
                      <a:pPr algn="just">
                        <a:lnSpc>
                          <a:spcPct val="115000"/>
                        </a:lnSpc>
                        <a:spcAft>
                          <a:spcPts val="0"/>
                        </a:spcAft>
                      </a:pPr>
                      <a:r>
                        <a:rPr lang="ja-JP" sz="1350" kern="100" dirty="0">
                          <a:solidFill>
                            <a:schemeClr val="tx1"/>
                          </a:solidFill>
                          <a:effectLst/>
                          <a:latin typeface="HG丸ｺﾞｼｯｸM-PRO" panose="020F0600000000000000" pitchFamily="50" charset="-128"/>
                          <a:ea typeface="HG丸ｺﾞｼｯｸM-PRO" panose="020F0600000000000000" pitchFamily="50" charset="-128"/>
                        </a:rPr>
                        <a:t>北海道十勝教育局</a:t>
                      </a:r>
                      <a:endParaRPr lang="ja-JP" sz="135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59383" marR="59383" marT="0" marB="0">
                    <a:solidFill>
                      <a:schemeClr val="bg1"/>
                    </a:solidFill>
                  </a:tcPr>
                </a:tc>
                <a:tc>
                  <a:txBody>
                    <a:bodyPr/>
                    <a:lstStyle/>
                    <a:p>
                      <a:pPr algn="just">
                        <a:lnSpc>
                          <a:spcPct val="115000"/>
                        </a:lnSpc>
                        <a:spcAft>
                          <a:spcPts val="0"/>
                        </a:spcAft>
                      </a:pPr>
                      <a:r>
                        <a:rPr lang="ja-JP" sz="1350" kern="100">
                          <a:solidFill>
                            <a:schemeClr val="tx1"/>
                          </a:solidFill>
                          <a:effectLst/>
                          <a:latin typeface="HG丸ｺﾞｼｯｸM-PRO" panose="020F0600000000000000" pitchFamily="50" charset="-128"/>
                          <a:ea typeface="HG丸ｺﾞｼｯｸM-PRO" panose="020F0600000000000000" pitchFamily="50" charset="-128"/>
                        </a:rPr>
                        <a:t>教育支援課義務教育指導班　主査</a:t>
                      </a:r>
                      <a:endParaRPr lang="ja-JP" sz="1350" kern="10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59383" marR="59383" marT="0" marB="0" anchor="ctr">
                    <a:solidFill>
                      <a:schemeClr val="bg1"/>
                    </a:solidFill>
                  </a:tcPr>
                </a:tc>
                <a:tc>
                  <a:txBody>
                    <a:bodyPr/>
                    <a:lstStyle/>
                    <a:p>
                      <a:pPr algn="just">
                        <a:lnSpc>
                          <a:spcPct val="115000"/>
                        </a:lnSpc>
                        <a:spcAft>
                          <a:spcPts val="0"/>
                        </a:spcAft>
                      </a:pPr>
                      <a:r>
                        <a:rPr lang="ja-JP" sz="1350" kern="100">
                          <a:solidFill>
                            <a:schemeClr val="tx1"/>
                          </a:solidFill>
                          <a:effectLst/>
                          <a:latin typeface="HG丸ｺﾞｼｯｸM-PRO" panose="020F0600000000000000" pitchFamily="50" charset="-128"/>
                          <a:ea typeface="HG丸ｺﾞｼｯｸM-PRO" panose="020F0600000000000000" pitchFamily="50" charset="-128"/>
                        </a:rPr>
                        <a:t>瀬越　義範</a:t>
                      </a:r>
                      <a:endParaRPr lang="ja-JP" sz="1350" kern="10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59383" marR="59383" marT="0" marB="0">
                    <a:solidFill>
                      <a:schemeClr val="bg1"/>
                    </a:solidFill>
                  </a:tcPr>
                </a:tc>
                <a:extLst>
                  <a:ext uri="{0D108BD9-81ED-4DB2-BD59-A6C34878D82A}">
                    <a16:rowId xmlns:a16="http://schemas.microsoft.com/office/drawing/2014/main" val="10000"/>
                  </a:ext>
                </a:extLst>
              </a:tr>
              <a:tr h="241540">
                <a:tc vMerge="1">
                  <a:txBody>
                    <a:bodyPr/>
                    <a:lstStyle/>
                    <a:p>
                      <a:endParaRPr kumimoji="1" lang="ja-JP" altLang="en-US"/>
                    </a:p>
                  </a:txBody>
                  <a:tcPr/>
                </a:tc>
                <a:tc>
                  <a:txBody>
                    <a:bodyPr/>
                    <a:lstStyle/>
                    <a:p>
                      <a:pPr indent="266700" algn="just">
                        <a:lnSpc>
                          <a:spcPct val="115000"/>
                        </a:lnSpc>
                        <a:spcAft>
                          <a:spcPts val="0"/>
                        </a:spcAft>
                      </a:pPr>
                      <a:r>
                        <a:rPr lang="ja-JP" sz="1350" kern="100">
                          <a:solidFill>
                            <a:schemeClr val="tx1"/>
                          </a:solidFill>
                          <a:effectLst/>
                          <a:latin typeface="HG丸ｺﾞｼｯｸM-PRO" panose="020F0600000000000000" pitchFamily="50" charset="-128"/>
                          <a:ea typeface="HG丸ｺﾞｼｯｸM-PRO" panose="020F0600000000000000" pitchFamily="50" charset="-128"/>
                        </a:rPr>
                        <a:t>〃　　　　　　　　指導主事</a:t>
                      </a:r>
                      <a:endParaRPr lang="ja-JP" sz="1350" kern="10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59383" marR="59383" marT="0" marB="0" anchor="ctr">
                    <a:solidFill>
                      <a:schemeClr val="bg1"/>
                    </a:solidFill>
                  </a:tcPr>
                </a:tc>
                <a:tc>
                  <a:txBody>
                    <a:bodyPr/>
                    <a:lstStyle/>
                    <a:p>
                      <a:pPr algn="just">
                        <a:lnSpc>
                          <a:spcPct val="115000"/>
                        </a:lnSpc>
                        <a:spcAft>
                          <a:spcPts val="0"/>
                        </a:spcAft>
                      </a:pPr>
                      <a:r>
                        <a:rPr lang="ja-JP" sz="1350" kern="100">
                          <a:solidFill>
                            <a:schemeClr val="tx1"/>
                          </a:solidFill>
                          <a:effectLst/>
                          <a:latin typeface="HG丸ｺﾞｼｯｸM-PRO" panose="020F0600000000000000" pitchFamily="50" charset="-128"/>
                          <a:ea typeface="HG丸ｺﾞｼｯｸM-PRO" panose="020F0600000000000000" pitchFamily="50" charset="-128"/>
                        </a:rPr>
                        <a:t>山田　圭介</a:t>
                      </a:r>
                      <a:endParaRPr lang="ja-JP" sz="1350" kern="10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59383" marR="59383" marT="0" marB="0">
                    <a:solidFill>
                      <a:schemeClr val="bg1"/>
                    </a:solidFill>
                  </a:tcPr>
                </a:tc>
                <a:extLst>
                  <a:ext uri="{0D108BD9-81ED-4DB2-BD59-A6C34878D82A}">
                    <a16:rowId xmlns:a16="http://schemas.microsoft.com/office/drawing/2014/main" val="10001"/>
                  </a:ext>
                </a:extLst>
              </a:tr>
              <a:tr h="241540">
                <a:tc>
                  <a:txBody>
                    <a:bodyPr/>
                    <a:lstStyle/>
                    <a:p>
                      <a:pPr algn="just">
                        <a:lnSpc>
                          <a:spcPct val="115000"/>
                        </a:lnSpc>
                        <a:spcAft>
                          <a:spcPts val="0"/>
                        </a:spcAft>
                      </a:pPr>
                      <a:r>
                        <a:rPr lang="ja-JP" sz="1350" kern="100" dirty="0" smtClean="0">
                          <a:solidFill>
                            <a:schemeClr val="tx1"/>
                          </a:solidFill>
                          <a:effectLst/>
                          <a:latin typeface="HG丸ｺﾞｼｯｸM-PRO" panose="020F0600000000000000" pitchFamily="50" charset="-128"/>
                          <a:ea typeface="HG丸ｺﾞｼｯｸM-PRO" panose="020F0600000000000000" pitchFamily="50" charset="-128"/>
                        </a:rPr>
                        <a:t>帯広市</a:t>
                      </a:r>
                      <a:r>
                        <a:rPr lang="ja-JP" altLang="en-US" sz="1350" kern="100" dirty="0" smtClean="0">
                          <a:solidFill>
                            <a:schemeClr val="tx1"/>
                          </a:solidFill>
                          <a:effectLst/>
                          <a:latin typeface="HG丸ｺﾞｼｯｸM-PRO" panose="020F0600000000000000" pitchFamily="50" charset="-128"/>
                          <a:ea typeface="HG丸ｺﾞｼｯｸM-PRO" panose="020F0600000000000000" pitchFamily="50" charset="-128"/>
                        </a:rPr>
                        <a:t>立</a:t>
                      </a:r>
                      <a:r>
                        <a:rPr lang="ja-JP" sz="1350" kern="100" dirty="0" smtClean="0">
                          <a:solidFill>
                            <a:schemeClr val="tx1"/>
                          </a:solidFill>
                          <a:effectLst/>
                          <a:latin typeface="HG丸ｺﾞｼｯｸM-PRO" panose="020F0600000000000000" pitchFamily="50" charset="-128"/>
                          <a:ea typeface="HG丸ｺﾞｼｯｸM-PRO" panose="020F0600000000000000" pitchFamily="50" charset="-128"/>
                        </a:rPr>
                        <a:t>第八</a:t>
                      </a:r>
                      <a:r>
                        <a:rPr lang="ja-JP" sz="1350" kern="100" dirty="0">
                          <a:solidFill>
                            <a:schemeClr val="tx1"/>
                          </a:solidFill>
                          <a:effectLst/>
                          <a:latin typeface="HG丸ｺﾞｼｯｸM-PRO" panose="020F0600000000000000" pitchFamily="50" charset="-128"/>
                          <a:ea typeface="HG丸ｺﾞｼｯｸM-PRO" panose="020F0600000000000000" pitchFamily="50" charset="-128"/>
                        </a:rPr>
                        <a:t>中学校</a:t>
                      </a:r>
                      <a:endParaRPr lang="ja-JP" sz="135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59383" marR="59383" marT="0" marB="0">
                    <a:solidFill>
                      <a:schemeClr val="bg1"/>
                    </a:solidFill>
                  </a:tcPr>
                </a:tc>
                <a:tc>
                  <a:txBody>
                    <a:bodyPr/>
                    <a:lstStyle/>
                    <a:p>
                      <a:pPr algn="just">
                        <a:lnSpc>
                          <a:spcPct val="115000"/>
                        </a:lnSpc>
                        <a:spcAft>
                          <a:spcPts val="0"/>
                        </a:spcAft>
                      </a:pPr>
                      <a:r>
                        <a:rPr lang="ja-JP" sz="1350" kern="100" dirty="0">
                          <a:solidFill>
                            <a:schemeClr val="tx1"/>
                          </a:solidFill>
                          <a:effectLst/>
                          <a:latin typeface="HG丸ｺﾞｼｯｸM-PRO" panose="020F0600000000000000" pitchFamily="50" charset="-128"/>
                          <a:ea typeface="HG丸ｺﾞｼｯｸM-PRO" panose="020F0600000000000000" pitchFamily="50" charset="-128"/>
                        </a:rPr>
                        <a:t>保健体育科教諭</a:t>
                      </a:r>
                      <a:endParaRPr lang="ja-JP" sz="135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59383" marR="59383" marT="0" marB="0" anchor="ctr">
                    <a:solidFill>
                      <a:schemeClr val="bg1"/>
                    </a:solidFill>
                  </a:tcPr>
                </a:tc>
                <a:tc>
                  <a:txBody>
                    <a:bodyPr/>
                    <a:lstStyle/>
                    <a:p>
                      <a:pPr algn="just">
                        <a:lnSpc>
                          <a:spcPct val="115000"/>
                        </a:lnSpc>
                        <a:spcAft>
                          <a:spcPts val="0"/>
                        </a:spcAft>
                      </a:pPr>
                      <a:r>
                        <a:rPr lang="ja-JP" sz="1350" kern="100">
                          <a:solidFill>
                            <a:schemeClr val="tx1"/>
                          </a:solidFill>
                          <a:effectLst/>
                          <a:latin typeface="HG丸ｺﾞｼｯｸM-PRO" panose="020F0600000000000000" pitchFamily="50" charset="-128"/>
                          <a:ea typeface="HG丸ｺﾞｼｯｸM-PRO" panose="020F0600000000000000" pitchFamily="50" charset="-128"/>
                        </a:rPr>
                        <a:t>島尻　佳輔</a:t>
                      </a:r>
                      <a:endParaRPr lang="ja-JP" sz="1350" kern="10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59383" marR="59383" marT="0" marB="0">
                    <a:solidFill>
                      <a:schemeClr val="bg1"/>
                    </a:solidFill>
                  </a:tcPr>
                </a:tc>
                <a:extLst>
                  <a:ext uri="{0D108BD9-81ED-4DB2-BD59-A6C34878D82A}">
                    <a16:rowId xmlns:a16="http://schemas.microsoft.com/office/drawing/2014/main" val="10002"/>
                  </a:ext>
                </a:extLst>
              </a:tr>
              <a:tr h="241540">
                <a:tc>
                  <a:txBody>
                    <a:bodyPr/>
                    <a:lstStyle/>
                    <a:p>
                      <a:pPr algn="just">
                        <a:lnSpc>
                          <a:spcPct val="115000"/>
                        </a:lnSpc>
                        <a:spcAft>
                          <a:spcPts val="0"/>
                        </a:spcAft>
                      </a:pPr>
                      <a:r>
                        <a:rPr lang="ja-JP" sz="1350" kern="100">
                          <a:solidFill>
                            <a:schemeClr val="tx1"/>
                          </a:solidFill>
                          <a:effectLst/>
                          <a:latin typeface="HG丸ｺﾞｼｯｸM-PRO" panose="020F0600000000000000" pitchFamily="50" charset="-128"/>
                          <a:ea typeface="HG丸ｺﾞｼｯｸM-PRO" panose="020F0600000000000000" pitchFamily="50" charset="-128"/>
                        </a:rPr>
                        <a:t>鹿追町立鹿追中学校</a:t>
                      </a:r>
                      <a:endParaRPr lang="ja-JP" sz="1350" kern="10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59383" marR="59383" marT="0" marB="0">
                    <a:solidFill>
                      <a:schemeClr val="bg1"/>
                    </a:solidFill>
                  </a:tcPr>
                </a:tc>
                <a:tc>
                  <a:txBody>
                    <a:bodyPr/>
                    <a:lstStyle/>
                    <a:p>
                      <a:pPr algn="just">
                        <a:lnSpc>
                          <a:spcPct val="115000"/>
                        </a:lnSpc>
                        <a:spcAft>
                          <a:spcPts val="0"/>
                        </a:spcAft>
                      </a:pPr>
                      <a:r>
                        <a:rPr lang="ja-JP" sz="1350" kern="100" dirty="0">
                          <a:solidFill>
                            <a:schemeClr val="tx1"/>
                          </a:solidFill>
                          <a:effectLst/>
                          <a:latin typeface="HG丸ｺﾞｼｯｸM-PRO" panose="020F0600000000000000" pitchFamily="50" charset="-128"/>
                          <a:ea typeface="HG丸ｺﾞｼｯｸM-PRO" panose="020F0600000000000000" pitchFamily="50" charset="-128"/>
                        </a:rPr>
                        <a:t>保健体育科教諭</a:t>
                      </a:r>
                      <a:endParaRPr lang="ja-JP" sz="135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59383" marR="59383" marT="0" marB="0" anchor="ctr">
                    <a:solidFill>
                      <a:schemeClr val="bg1"/>
                    </a:solidFill>
                  </a:tcPr>
                </a:tc>
                <a:tc>
                  <a:txBody>
                    <a:bodyPr/>
                    <a:lstStyle/>
                    <a:p>
                      <a:pPr algn="just">
                        <a:lnSpc>
                          <a:spcPct val="115000"/>
                        </a:lnSpc>
                        <a:spcAft>
                          <a:spcPts val="0"/>
                        </a:spcAft>
                      </a:pPr>
                      <a:r>
                        <a:rPr lang="ja-JP" sz="1350" kern="100">
                          <a:solidFill>
                            <a:schemeClr val="tx1"/>
                          </a:solidFill>
                          <a:effectLst/>
                          <a:latin typeface="HG丸ｺﾞｼｯｸM-PRO" panose="020F0600000000000000" pitchFamily="50" charset="-128"/>
                          <a:ea typeface="HG丸ｺﾞｼｯｸM-PRO" panose="020F0600000000000000" pitchFamily="50" charset="-128"/>
                        </a:rPr>
                        <a:t>北畑　友紀</a:t>
                      </a:r>
                      <a:endParaRPr lang="ja-JP" sz="1350" kern="10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59383" marR="59383" marT="0" marB="0">
                    <a:solidFill>
                      <a:schemeClr val="bg1"/>
                    </a:solidFill>
                  </a:tcPr>
                </a:tc>
                <a:extLst>
                  <a:ext uri="{0D108BD9-81ED-4DB2-BD59-A6C34878D82A}">
                    <a16:rowId xmlns:a16="http://schemas.microsoft.com/office/drawing/2014/main" val="10003"/>
                  </a:ext>
                </a:extLst>
              </a:tr>
              <a:tr h="241540">
                <a:tc>
                  <a:txBody>
                    <a:bodyPr/>
                    <a:lstStyle/>
                    <a:p>
                      <a:pPr algn="just">
                        <a:lnSpc>
                          <a:spcPct val="115000"/>
                        </a:lnSpc>
                        <a:spcAft>
                          <a:spcPts val="0"/>
                        </a:spcAft>
                      </a:pPr>
                      <a:r>
                        <a:rPr lang="ja-JP" sz="1350" kern="100" dirty="0">
                          <a:solidFill>
                            <a:schemeClr val="tx1"/>
                          </a:solidFill>
                          <a:effectLst/>
                          <a:latin typeface="HG丸ｺﾞｼｯｸM-PRO" panose="020F0600000000000000" pitchFamily="50" charset="-128"/>
                          <a:ea typeface="HG丸ｺﾞｼｯｸM-PRO" panose="020F0600000000000000" pitchFamily="50" charset="-128"/>
                        </a:rPr>
                        <a:t>幕別町立忠類中学校</a:t>
                      </a:r>
                      <a:endParaRPr lang="ja-JP" sz="135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59383" marR="59383" marT="0" marB="0">
                    <a:solidFill>
                      <a:schemeClr val="bg1"/>
                    </a:solidFill>
                  </a:tcPr>
                </a:tc>
                <a:tc>
                  <a:txBody>
                    <a:bodyPr/>
                    <a:lstStyle/>
                    <a:p>
                      <a:pPr algn="just">
                        <a:lnSpc>
                          <a:spcPct val="115000"/>
                        </a:lnSpc>
                        <a:spcAft>
                          <a:spcPts val="0"/>
                        </a:spcAft>
                      </a:pPr>
                      <a:r>
                        <a:rPr lang="ja-JP" sz="1350" kern="100" dirty="0">
                          <a:solidFill>
                            <a:schemeClr val="tx1"/>
                          </a:solidFill>
                          <a:effectLst/>
                          <a:latin typeface="HG丸ｺﾞｼｯｸM-PRO" panose="020F0600000000000000" pitchFamily="50" charset="-128"/>
                          <a:ea typeface="HG丸ｺﾞｼｯｸM-PRO" panose="020F0600000000000000" pitchFamily="50" charset="-128"/>
                        </a:rPr>
                        <a:t>保健体育科教諭</a:t>
                      </a:r>
                      <a:endParaRPr lang="ja-JP" sz="135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59383" marR="59383" marT="0" marB="0" anchor="ctr">
                    <a:solidFill>
                      <a:schemeClr val="bg1"/>
                    </a:solidFill>
                  </a:tcPr>
                </a:tc>
                <a:tc>
                  <a:txBody>
                    <a:bodyPr/>
                    <a:lstStyle/>
                    <a:p>
                      <a:pPr algn="just">
                        <a:lnSpc>
                          <a:spcPct val="115000"/>
                        </a:lnSpc>
                        <a:spcAft>
                          <a:spcPts val="0"/>
                        </a:spcAft>
                      </a:pPr>
                      <a:r>
                        <a:rPr lang="ja-JP" sz="1350" kern="100">
                          <a:solidFill>
                            <a:schemeClr val="tx1"/>
                          </a:solidFill>
                          <a:effectLst/>
                          <a:latin typeface="HG丸ｺﾞｼｯｸM-PRO" panose="020F0600000000000000" pitchFamily="50" charset="-128"/>
                          <a:ea typeface="HG丸ｺﾞｼｯｸM-PRO" panose="020F0600000000000000" pitchFamily="50" charset="-128"/>
                        </a:rPr>
                        <a:t>澤辺　　渉</a:t>
                      </a:r>
                      <a:endParaRPr lang="ja-JP" sz="1350" kern="10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59383" marR="59383" marT="0" marB="0">
                    <a:solidFill>
                      <a:schemeClr val="bg1"/>
                    </a:solidFill>
                  </a:tcPr>
                </a:tc>
                <a:extLst>
                  <a:ext uri="{0D108BD9-81ED-4DB2-BD59-A6C34878D82A}">
                    <a16:rowId xmlns:a16="http://schemas.microsoft.com/office/drawing/2014/main" val="10004"/>
                  </a:ext>
                </a:extLst>
              </a:tr>
              <a:tr h="241540">
                <a:tc>
                  <a:txBody>
                    <a:bodyPr/>
                    <a:lstStyle/>
                    <a:p>
                      <a:pPr algn="just">
                        <a:lnSpc>
                          <a:spcPct val="115000"/>
                        </a:lnSpc>
                        <a:spcAft>
                          <a:spcPts val="0"/>
                        </a:spcAft>
                      </a:pPr>
                      <a:r>
                        <a:rPr lang="ja-JP" sz="1350" kern="100">
                          <a:solidFill>
                            <a:schemeClr val="tx1"/>
                          </a:solidFill>
                          <a:effectLst/>
                          <a:latin typeface="HG丸ｺﾞｼｯｸM-PRO" panose="020F0600000000000000" pitchFamily="50" charset="-128"/>
                          <a:ea typeface="HG丸ｺﾞｼｯｸM-PRO" panose="020F0600000000000000" pitchFamily="50" charset="-128"/>
                        </a:rPr>
                        <a:t>北海道柏葉高等学校</a:t>
                      </a:r>
                      <a:endParaRPr lang="ja-JP" sz="1350" kern="10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59383" marR="59383" marT="0" marB="0">
                    <a:solidFill>
                      <a:schemeClr val="bg1"/>
                    </a:solidFill>
                  </a:tcPr>
                </a:tc>
                <a:tc>
                  <a:txBody>
                    <a:bodyPr/>
                    <a:lstStyle/>
                    <a:p>
                      <a:pPr algn="just">
                        <a:lnSpc>
                          <a:spcPct val="115000"/>
                        </a:lnSpc>
                        <a:spcAft>
                          <a:spcPts val="0"/>
                        </a:spcAft>
                      </a:pPr>
                      <a:r>
                        <a:rPr lang="ja-JP" sz="1350" kern="100" dirty="0">
                          <a:solidFill>
                            <a:schemeClr val="tx1"/>
                          </a:solidFill>
                          <a:effectLst/>
                          <a:latin typeface="HG丸ｺﾞｼｯｸM-PRO" panose="020F0600000000000000" pitchFamily="50" charset="-128"/>
                          <a:ea typeface="HG丸ｺﾞｼｯｸM-PRO" panose="020F0600000000000000" pitchFamily="50" charset="-128"/>
                        </a:rPr>
                        <a:t>保健体育科教諭</a:t>
                      </a:r>
                      <a:endParaRPr lang="ja-JP" sz="135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59383" marR="59383" marT="0" marB="0" anchor="ctr">
                    <a:solidFill>
                      <a:schemeClr val="bg1"/>
                    </a:solidFill>
                  </a:tcPr>
                </a:tc>
                <a:tc>
                  <a:txBody>
                    <a:bodyPr/>
                    <a:lstStyle/>
                    <a:p>
                      <a:pPr algn="just">
                        <a:lnSpc>
                          <a:spcPct val="115000"/>
                        </a:lnSpc>
                        <a:spcAft>
                          <a:spcPts val="0"/>
                        </a:spcAft>
                      </a:pPr>
                      <a:r>
                        <a:rPr lang="ja-JP" sz="1350" kern="100">
                          <a:solidFill>
                            <a:schemeClr val="tx1"/>
                          </a:solidFill>
                          <a:effectLst/>
                          <a:latin typeface="HG丸ｺﾞｼｯｸM-PRO" panose="020F0600000000000000" pitchFamily="50" charset="-128"/>
                          <a:ea typeface="HG丸ｺﾞｼｯｸM-PRO" panose="020F0600000000000000" pitchFamily="50" charset="-128"/>
                        </a:rPr>
                        <a:t>沼澤　圭亮</a:t>
                      </a:r>
                      <a:endParaRPr lang="ja-JP" sz="1350" kern="10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59383" marR="59383" marT="0" marB="0">
                    <a:solidFill>
                      <a:schemeClr val="bg1"/>
                    </a:solidFill>
                  </a:tcPr>
                </a:tc>
                <a:extLst>
                  <a:ext uri="{0D108BD9-81ED-4DB2-BD59-A6C34878D82A}">
                    <a16:rowId xmlns:a16="http://schemas.microsoft.com/office/drawing/2014/main" val="10005"/>
                  </a:ext>
                </a:extLst>
              </a:tr>
              <a:tr h="241540">
                <a:tc>
                  <a:txBody>
                    <a:bodyPr/>
                    <a:lstStyle/>
                    <a:p>
                      <a:pPr algn="just">
                        <a:lnSpc>
                          <a:spcPct val="115000"/>
                        </a:lnSpc>
                        <a:spcAft>
                          <a:spcPts val="0"/>
                        </a:spcAft>
                      </a:pPr>
                      <a:r>
                        <a:rPr lang="ja-JP" sz="1350" kern="100">
                          <a:solidFill>
                            <a:schemeClr val="tx1"/>
                          </a:solidFill>
                          <a:effectLst/>
                          <a:latin typeface="HG丸ｺﾞｼｯｸM-PRO" panose="020F0600000000000000" pitchFamily="50" charset="-128"/>
                          <a:ea typeface="HG丸ｺﾞｼｯｸM-PRO" panose="020F0600000000000000" pitchFamily="50" charset="-128"/>
                        </a:rPr>
                        <a:t>北海道新得高等学校</a:t>
                      </a:r>
                      <a:endParaRPr lang="ja-JP" sz="1350" kern="10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59383" marR="59383" marT="0" marB="0">
                    <a:solidFill>
                      <a:schemeClr val="bg1"/>
                    </a:solidFill>
                  </a:tcPr>
                </a:tc>
                <a:tc>
                  <a:txBody>
                    <a:bodyPr/>
                    <a:lstStyle/>
                    <a:p>
                      <a:pPr algn="just">
                        <a:lnSpc>
                          <a:spcPct val="115000"/>
                        </a:lnSpc>
                        <a:spcAft>
                          <a:spcPts val="0"/>
                        </a:spcAft>
                      </a:pPr>
                      <a:r>
                        <a:rPr lang="ja-JP" sz="1350" kern="100" dirty="0">
                          <a:solidFill>
                            <a:schemeClr val="tx1"/>
                          </a:solidFill>
                          <a:effectLst/>
                          <a:latin typeface="HG丸ｺﾞｼｯｸM-PRO" panose="020F0600000000000000" pitchFamily="50" charset="-128"/>
                          <a:ea typeface="HG丸ｺﾞｼｯｸM-PRO" panose="020F0600000000000000" pitchFamily="50" charset="-128"/>
                        </a:rPr>
                        <a:t>保健体育科教諭</a:t>
                      </a:r>
                      <a:endParaRPr lang="ja-JP" sz="135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59383" marR="59383" marT="0" marB="0" anchor="ctr">
                    <a:solidFill>
                      <a:schemeClr val="bg1"/>
                    </a:solidFill>
                  </a:tcPr>
                </a:tc>
                <a:tc>
                  <a:txBody>
                    <a:bodyPr/>
                    <a:lstStyle/>
                    <a:p>
                      <a:pPr algn="just">
                        <a:lnSpc>
                          <a:spcPct val="115000"/>
                        </a:lnSpc>
                        <a:spcAft>
                          <a:spcPts val="0"/>
                        </a:spcAft>
                      </a:pPr>
                      <a:r>
                        <a:rPr lang="ja-JP" sz="1350" kern="100">
                          <a:solidFill>
                            <a:schemeClr val="tx1"/>
                          </a:solidFill>
                          <a:effectLst/>
                          <a:latin typeface="HG丸ｺﾞｼｯｸM-PRO" panose="020F0600000000000000" pitchFamily="50" charset="-128"/>
                          <a:ea typeface="HG丸ｺﾞｼｯｸM-PRO" panose="020F0600000000000000" pitchFamily="50" charset="-128"/>
                        </a:rPr>
                        <a:t>吉田　佑輔</a:t>
                      </a:r>
                      <a:endParaRPr lang="ja-JP" sz="1350" kern="10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59383" marR="59383" marT="0" marB="0">
                    <a:solidFill>
                      <a:schemeClr val="bg1"/>
                    </a:solidFill>
                  </a:tcPr>
                </a:tc>
                <a:extLst>
                  <a:ext uri="{0D108BD9-81ED-4DB2-BD59-A6C34878D82A}">
                    <a16:rowId xmlns:a16="http://schemas.microsoft.com/office/drawing/2014/main" val="10006"/>
                  </a:ext>
                </a:extLst>
              </a:tr>
              <a:tr h="241540">
                <a:tc>
                  <a:txBody>
                    <a:bodyPr/>
                    <a:lstStyle/>
                    <a:p>
                      <a:pPr algn="just">
                        <a:lnSpc>
                          <a:spcPct val="115000"/>
                        </a:lnSpc>
                        <a:spcAft>
                          <a:spcPts val="0"/>
                        </a:spcAft>
                      </a:pPr>
                      <a:r>
                        <a:rPr lang="ja-JP" sz="1350" kern="100">
                          <a:solidFill>
                            <a:schemeClr val="tx1"/>
                          </a:solidFill>
                          <a:effectLst/>
                          <a:latin typeface="HG丸ｺﾞｼｯｸM-PRO" panose="020F0600000000000000" pitchFamily="50" charset="-128"/>
                          <a:ea typeface="HG丸ｺﾞｼｯｸM-PRO" panose="020F0600000000000000" pitchFamily="50" charset="-128"/>
                        </a:rPr>
                        <a:t>帯広南商業高等学校</a:t>
                      </a:r>
                      <a:endParaRPr lang="ja-JP" sz="1350" kern="10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59383" marR="59383" marT="0" marB="0">
                    <a:solidFill>
                      <a:schemeClr val="bg1"/>
                    </a:solidFill>
                  </a:tcPr>
                </a:tc>
                <a:tc>
                  <a:txBody>
                    <a:bodyPr/>
                    <a:lstStyle/>
                    <a:p>
                      <a:pPr algn="just">
                        <a:lnSpc>
                          <a:spcPct val="115000"/>
                        </a:lnSpc>
                        <a:spcAft>
                          <a:spcPts val="0"/>
                        </a:spcAft>
                      </a:pPr>
                      <a:r>
                        <a:rPr lang="ja-JP" sz="1350" kern="100" dirty="0">
                          <a:solidFill>
                            <a:schemeClr val="tx1"/>
                          </a:solidFill>
                          <a:effectLst/>
                          <a:latin typeface="HG丸ｺﾞｼｯｸM-PRO" panose="020F0600000000000000" pitchFamily="50" charset="-128"/>
                          <a:ea typeface="HG丸ｺﾞｼｯｸM-PRO" panose="020F0600000000000000" pitchFamily="50" charset="-128"/>
                        </a:rPr>
                        <a:t>保健体育科教諭</a:t>
                      </a:r>
                      <a:endParaRPr lang="ja-JP" sz="135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59383" marR="59383" marT="0" marB="0" anchor="ctr">
                    <a:solidFill>
                      <a:schemeClr val="bg1"/>
                    </a:solidFill>
                  </a:tcPr>
                </a:tc>
                <a:tc>
                  <a:txBody>
                    <a:bodyPr/>
                    <a:lstStyle/>
                    <a:p>
                      <a:pPr algn="just">
                        <a:lnSpc>
                          <a:spcPct val="115000"/>
                        </a:lnSpc>
                        <a:spcAft>
                          <a:spcPts val="0"/>
                        </a:spcAft>
                      </a:pPr>
                      <a:r>
                        <a:rPr lang="ja-JP" sz="1350" kern="100" dirty="0">
                          <a:solidFill>
                            <a:schemeClr val="tx1"/>
                          </a:solidFill>
                          <a:effectLst/>
                          <a:latin typeface="HG丸ｺﾞｼｯｸM-PRO" panose="020F0600000000000000" pitchFamily="50" charset="-128"/>
                          <a:ea typeface="HG丸ｺﾞｼｯｸM-PRO" panose="020F0600000000000000" pitchFamily="50" charset="-128"/>
                        </a:rPr>
                        <a:t>増谷　大輔</a:t>
                      </a:r>
                      <a:endParaRPr lang="ja-JP" sz="135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59383" marR="59383" marT="0" marB="0">
                    <a:solidFill>
                      <a:schemeClr val="bg1"/>
                    </a:solidFill>
                  </a:tcPr>
                </a:tc>
                <a:extLst>
                  <a:ext uri="{0D108BD9-81ED-4DB2-BD59-A6C34878D82A}">
                    <a16:rowId xmlns:a16="http://schemas.microsoft.com/office/drawing/2014/main" val="10007"/>
                  </a:ext>
                </a:extLst>
              </a:tr>
              <a:tr h="241540">
                <a:tc>
                  <a:txBody>
                    <a:bodyPr/>
                    <a:lstStyle/>
                    <a:p>
                      <a:pPr algn="just">
                        <a:lnSpc>
                          <a:spcPct val="115000"/>
                        </a:lnSpc>
                        <a:spcAft>
                          <a:spcPts val="0"/>
                        </a:spcAft>
                      </a:pPr>
                      <a:r>
                        <a:rPr lang="ja-JP" sz="1350" kern="100">
                          <a:solidFill>
                            <a:schemeClr val="tx1"/>
                          </a:solidFill>
                          <a:effectLst/>
                          <a:latin typeface="HG丸ｺﾞｼｯｸM-PRO" panose="020F0600000000000000" pitchFamily="50" charset="-128"/>
                          <a:ea typeface="HG丸ｺﾞｼｯｸM-PRO" panose="020F0600000000000000" pitchFamily="50" charset="-128"/>
                        </a:rPr>
                        <a:t>帯広大谷高等学校</a:t>
                      </a:r>
                      <a:endParaRPr lang="ja-JP" sz="1350" kern="10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59383" marR="59383" marT="0" marB="0">
                    <a:solidFill>
                      <a:schemeClr val="bg1"/>
                    </a:solidFill>
                  </a:tcPr>
                </a:tc>
                <a:tc>
                  <a:txBody>
                    <a:bodyPr/>
                    <a:lstStyle/>
                    <a:p>
                      <a:pPr algn="just">
                        <a:lnSpc>
                          <a:spcPct val="115000"/>
                        </a:lnSpc>
                        <a:spcAft>
                          <a:spcPts val="0"/>
                        </a:spcAft>
                      </a:pPr>
                      <a:r>
                        <a:rPr lang="ja-JP" sz="1350" kern="100" dirty="0">
                          <a:solidFill>
                            <a:schemeClr val="tx1"/>
                          </a:solidFill>
                          <a:effectLst/>
                          <a:latin typeface="HG丸ｺﾞｼｯｸM-PRO" panose="020F0600000000000000" pitchFamily="50" charset="-128"/>
                          <a:ea typeface="HG丸ｺﾞｼｯｸM-PRO" panose="020F0600000000000000" pitchFamily="50" charset="-128"/>
                        </a:rPr>
                        <a:t>養護教諭</a:t>
                      </a:r>
                      <a:endParaRPr lang="ja-JP" sz="135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59383" marR="59383" marT="0" marB="0" anchor="ctr">
                    <a:solidFill>
                      <a:schemeClr val="bg1"/>
                    </a:solidFill>
                  </a:tcPr>
                </a:tc>
                <a:tc>
                  <a:txBody>
                    <a:bodyPr/>
                    <a:lstStyle/>
                    <a:p>
                      <a:pPr algn="just">
                        <a:lnSpc>
                          <a:spcPct val="115000"/>
                        </a:lnSpc>
                        <a:spcAft>
                          <a:spcPts val="0"/>
                        </a:spcAft>
                      </a:pPr>
                      <a:r>
                        <a:rPr lang="ja-JP" sz="1350" kern="100">
                          <a:solidFill>
                            <a:schemeClr val="tx1"/>
                          </a:solidFill>
                          <a:effectLst/>
                          <a:latin typeface="HG丸ｺﾞｼｯｸM-PRO" panose="020F0600000000000000" pitchFamily="50" charset="-128"/>
                          <a:ea typeface="HG丸ｺﾞｼｯｸM-PRO" panose="020F0600000000000000" pitchFamily="50" charset="-128"/>
                        </a:rPr>
                        <a:t>羽賀　あずさ</a:t>
                      </a:r>
                      <a:endParaRPr lang="ja-JP" sz="1350" kern="10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59383" marR="59383" marT="0" marB="0">
                    <a:solidFill>
                      <a:schemeClr val="bg1"/>
                    </a:solidFill>
                  </a:tcPr>
                </a:tc>
                <a:extLst>
                  <a:ext uri="{0D108BD9-81ED-4DB2-BD59-A6C34878D82A}">
                    <a16:rowId xmlns:a16="http://schemas.microsoft.com/office/drawing/2014/main" val="10008"/>
                  </a:ext>
                </a:extLst>
              </a:tr>
              <a:tr h="241540">
                <a:tc>
                  <a:txBody>
                    <a:bodyPr/>
                    <a:lstStyle/>
                    <a:p>
                      <a:pPr algn="just">
                        <a:lnSpc>
                          <a:spcPct val="115000"/>
                        </a:lnSpc>
                        <a:spcAft>
                          <a:spcPts val="0"/>
                        </a:spcAft>
                      </a:pPr>
                      <a:r>
                        <a:rPr lang="ja-JP" sz="1350" kern="100">
                          <a:solidFill>
                            <a:schemeClr val="tx1"/>
                          </a:solidFill>
                          <a:effectLst/>
                          <a:latin typeface="HG丸ｺﾞｼｯｸM-PRO" panose="020F0600000000000000" pitchFamily="50" charset="-128"/>
                          <a:ea typeface="HG丸ｺﾞｼｯｸM-PRO" panose="020F0600000000000000" pitchFamily="50" charset="-128"/>
                        </a:rPr>
                        <a:t>白樺学園高等学校</a:t>
                      </a:r>
                      <a:endParaRPr lang="ja-JP" sz="1350" kern="10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59383" marR="59383" marT="0" marB="0">
                    <a:solidFill>
                      <a:schemeClr val="bg1"/>
                    </a:solidFill>
                  </a:tcPr>
                </a:tc>
                <a:tc>
                  <a:txBody>
                    <a:bodyPr/>
                    <a:lstStyle/>
                    <a:p>
                      <a:pPr algn="just">
                        <a:lnSpc>
                          <a:spcPct val="115000"/>
                        </a:lnSpc>
                        <a:spcAft>
                          <a:spcPts val="0"/>
                        </a:spcAft>
                      </a:pPr>
                      <a:r>
                        <a:rPr lang="ja-JP" sz="1350" kern="100" dirty="0">
                          <a:solidFill>
                            <a:schemeClr val="tx1"/>
                          </a:solidFill>
                          <a:effectLst/>
                          <a:latin typeface="HG丸ｺﾞｼｯｸM-PRO" panose="020F0600000000000000" pitchFamily="50" charset="-128"/>
                          <a:ea typeface="HG丸ｺﾞｼｯｸM-PRO" panose="020F0600000000000000" pitchFamily="50" charset="-128"/>
                        </a:rPr>
                        <a:t>養護教諭</a:t>
                      </a:r>
                      <a:endParaRPr lang="ja-JP" sz="135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59383" marR="59383" marT="0" marB="0" anchor="ctr">
                    <a:solidFill>
                      <a:schemeClr val="bg1"/>
                    </a:solidFill>
                  </a:tcPr>
                </a:tc>
                <a:tc>
                  <a:txBody>
                    <a:bodyPr/>
                    <a:lstStyle/>
                    <a:p>
                      <a:pPr algn="just">
                        <a:lnSpc>
                          <a:spcPct val="115000"/>
                        </a:lnSpc>
                        <a:spcAft>
                          <a:spcPts val="0"/>
                        </a:spcAft>
                      </a:pPr>
                      <a:r>
                        <a:rPr lang="ja-JP" sz="1350" kern="0">
                          <a:solidFill>
                            <a:schemeClr val="tx1"/>
                          </a:solidFill>
                          <a:effectLst/>
                          <a:latin typeface="HG丸ｺﾞｼｯｸM-PRO" panose="020F0600000000000000" pitchFamily="50" charset="-128"/>
                          <a:ea typeface="HG丸ｺﾞｼｯｸM-PRO" panose="020F0600000000000000" pitchFamily="50" charset="-128"/>
                        </a:rPr>
                        <a:t>吉澤　美穂</a:t>
                      </a:r>
                      <a:endParaRPr lang="ja-JP" sz="1350" kern="10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59383" marR="59383" marT="0" marB="0">
                    <a:solidFill>
                      <a:schemeClr val="bg1"/>
                    </a:solidFill>
                  </a:tcPr>
                </a:tc>
                <a:extLst>
                  <a:ext uri="{0D108BD9-81ED-4DB2-BD59-A6C34878D82A}">
                    <a16:rowId xmlns:a16="http://schemas.microsoft.com/office/drawing/2014/main" val="10009"/>
                  </a:ext>
                </a:extLst>
              </a:tr>
              <a:tr h="241540">
                <a:tc>
                  <a:txBody>
                    <a:bodyPr/>
                    <a:lstStyle/>
                    <a:p>
                      <a:pPr algn="just">
                        <a:lnSpc>
                          <a:spcPct val="115000"/>
                        </a:lnSpc>
                        <a:spcAft>
                          <a:spcPts val="0"/>
                        </a:spcAft>
                      </a:pPr>
                      <a:r>
                        <a:rPr lang="ja-JP" sz="1350" kern="100">
                          <a:solidFill>
                            <a:schemeClr val="tx1"/>
                          </a:solidFill>
                          <a:effectLst/>
                          <a:latin typeface="HG丸ｺﾞｼｯｸM-PRO" panose="020F0600000000000000" pitchFamily="50" charset="-128"/>
                          <a:ea typeface="HG丸ｺﾞｼｯｸM-PRO" panose="020F0600000000000000" pitchFamily="50" charset="-128"/>
                        </a:rPr>
                        <a:t>北海道鹿追高等学校</a:t>
                      </a:r>
                      <a:endParaRPr lang="ja-JP" sz="1350" kern="10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59383" marR="59383" marT="0" marB="0">
                    <a:solidFill>
                      <a:schemeClr val="bg1"/>
                    </a:solidFill>
                  </a:tcPr>
                </a:tc>
                <a:tc>
                  <a:txBody>
                    <a:bodyPr/>
                    <a:lstStyle/>
                    <a:p>
                      <a:pPr algn="just">
                        <a:lnSpc>
                          <a:spcPct val="115000"/>
                        </a:lnSpc>
                        <a:spcAft>
                          <a:spcPts val="0"/>
                        </a:spcAft>
                      </a:pPr>
                      <a:r>
                        <a:rPr lang="ja-JP" sz="1350" kern="100" dirty="0">
                          <a:solidFill>
                            <a:schemeClr val="tx1"/>
                          </a:solidFill>
                          <a:effectLst/>
                          <a:latin typeface="HG丸ｺﾞｼｯｸM-PRO" panose="020F0600000000000000" pitchFamily="50" charset="-128"/>
                          <a:ea typeface="HG丸ｺﾞｼｯｸM-PRO" panose="020F0600000000000000" pitchFamily="50" charset="-128"/>
                        </a:rPr>
                        <a:t>養護教諭</a:t>
                      </a:r>
                      <a:endParaRPr lang="ja-JP" sz="135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59383" marR="59383" marT="0" marB="0" anchor="ctr">
                    <a:solidFill>
                      <a:schemeClr val="bg1"/>
                    </a:solidFill>
                  </a:tcPr>
                </a:tc>
                <a:tc>
                  <a:txBody>
                    <a:bodyPr/>
                    <a:lstStyle/>
                    <a:p>
                      <a:pPr algn="just">
                        <a:lnSpc>
                          <a:spcPct val="115000"/>
                        </a:lnSpc>
                        <a:spcAft>
                          <a:spcPts val="0"/>
                        </a:spcAft>
                      </a:pPr>
                      <a:r>
                        <a:rPr lang="ja-JP" sz="1350" kern="100">
                          <a:solidFill>
                            <a:schemeClr val="tx1"/>
                          </a:solidFill>
                          <a:effectLst/>
                          <a:latin typeface="HG丸ｺﾞｼｯｸM-PRO" panose="020F0600000000000000" pitchFamily="50" charset="-128"/>
                          <a:ea typeface="HG丸ｺﾞｼｯｸM-PRO" panose="020F0600000000000000" pitchFamily="50" charset="-128"/>
                        </a:rPr>
                        <a:t>駒井　亜希子</a:t>
                      </a:r>
                      <a:endParaRPr lang="ja-JP" sz="1350" kern="10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59383" marR="59383" marT="0" marB="0">
                    <a:solidFill>
                      <a:schemeClr val="bg1"/>
                    </a:solidFill>
                  </a:tcPr>
                </a:tc>
                <a:extLst>
                  <a:ext uri="{0D108BD9-81ED-4DB2-BD59-A6C34878D82A}">
                    <a16:rowId xmlns:a16="http://schemas.microsoft.com/office/drawing/2014/main" val="10010"/>
                  </a:ext>
                </a:extLst>
              </a:tr>
              <a:tr h="241540">
                <a:tc>
                  <a:txBody>
                    <a:bodyPr/>
                    <a:lstStyle/>
                    <a:p>
                      <a:pPr algn="just">
                        <a:lnSpc>
                          <a:spcPct val="115000"/>
                        </a:lnSpc>
                        <a:spcAft>
                          <a:spcPts val="0"/>
                        </a:spcAft>
                      </a:pPr>
                      <a:r>
                        <a:rPr lang="ja-JP" sz="1350" kern="100">
                          <a:solidFill>
                            <a:schemeClr val="tx1"/>
                          </a:solidFill>
                          <a:effectLst/>
                          <a:latin typeface="HG丸ｺﾞｼｯｸM-PRO" panose="020F0600000000000000" pitchFamily="50" charset="-128"/>
                          <a:ea typeface="HG丸ｺﾞｼｯｸM-PRO" panose="020F0600000000000000" pitchFamily="50" charset="-128"/>
                        </a:rPr>
                        <a:t>北海道清水高等学校</a:t>
                      </a:r>
                      <a:endParaRPr lang="ja-JP" sz="1350" kern="10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59383" marR="59383" marT="0" marB="0">
                    <a:solidFill>
                      <a:schemeClr val="bg1"/>
                    </a:solidFill>
                  </a:tcPr>
                </a:tc>
                <a:tc>
                  <a:txBody>
                    <a:bodyPr/>
                    <a:lstStyle/>
                    <a:p>
                      <a:pPr algn="just">
                        <a:lnSpc>
                          <a:spcPct val="115000"/>
                        </a:lnSpc>
                        <a:spcAft>
                          <a:spcPts val="0"/>
                        </a:spcAft>
                      </a:pPr>
                      <a:r>
                        <a:rPr lang="ja-JP" sz="1350" kern="100" dirty="0">
                          <a:solidFill>
                            <a:schemeClr val="tx1"/>
                          </a:solidFill>
                          <a:effectLst/>
                          <a:latin typeface="HG丸ｺﾞｼｯｸM-PRO" panose="020F0600000000000000" pitchFamily="50" charset="-128"/>
                          <a:ea typeface="HG丸ｺﾞｼｯｸM-PRO" panose="020F0600000000000000" pitchFamily="50" charset="-128"/>
                        </a:rPr>
                        <a:t>養護教諭</a:t>
                      </a:r>
                      <a:endParaRPr lang="ja-JP" sz="135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59383" marR="59383" marT="0" marB="0" anchor="ctr">
                    <a:solidFill>
                      <a:schemeClr val="bg1"/>
                    </a:solidFill>
                  </a:tcPr>
                </a:tc>
                <a:tc>
                  <a:txBody>
                    <a:bodyPr/>
                    <a:lstStyle/>
                    <a:p>
                      <a:pPr algn="just">
                        <a:lnSpc>
                          <a:spcPct val="115000"/>
                        </a:lnSpc>
                        <a:spcAft>
                          <a:spcPts val="0"/>
                        </a:spcAft>
                      </a:pPr>
                      <a:r>
                        <a:rPr lang="ja-JP" sz="1350" kern="100">
                          <a:solidFill>
                            <a:schemeClr val="tx1"/>
                          </a:solidFill>
                          <a:effectLst/>
                          <a:latin typeface="HG丸ｺﾞｼｯｸM-PRO" panose="020F0600000000000000" pitchFamily="50" charset="-128"/>
                          <a:ea typeface="HG丸ｺﾞｼｯｸM-PRO" panose="020F0600000000000000" pitchFamily="50" charset="-128"/>
                        </a:rPr>
                        <a:t>中山　知美</a:t>
                      </a:r>
                      <a:endParaRPr lang="ja-JP" sz="1350" kern="10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59383" marR="59383" marT="0" marB="0">
                    <a:solidFill>
                      <a:schemeClr val="bg1"/>
                    </a:solidFill>
                  </a:tcPr>
                </a:tc>
                <a:extLst>
                  <a:ext uri="{0D108BD9-81ED-4DB2-BD59-A6C34878D82A}">
                    <a16:rowId xmlns:a16="http://schemas.microsoft.com/office/drawing/2014/main" val="10011"/>
                  </a:ext>
                </a:extLst>
              </a:tr>
              <a:tr h="241540">
                <a:tc>
                  <a:txBody>
                    <a:bodyPr/>
                    <a:lstStyle/>
                    <a:p>
                      <a:pPr algn="just">
                        <a:lnSpc>
                          <a:spcPct val="115000"/>
                        </a:lnSpc>
                        <a:spcAft>
                          <a:spcPts val="0"/>
                        </a:spcAft>
                      </a:pPr>
                      <a:r>
                        <a:rPr lang="ja-JP" sz="1350" kern="100">
                          <a:solidFill>
                            <a:schemeClr val="tx1"/>
                          </a:solidFill>
                          <a:effectLst/>
                          <a:latin typeface="HG丸ｺﾞｼｯｸM-PRO" panose="020F0600000000000000" pitchFamily="50" charset="-128"/>
                          <a:ea typeface="HG丸ｺﾞｼｯｸM-PRO" panose="020F0600000000000000" pitchFamily="50" charset="-128"/>
                        </a:rPr>
                        <a:t>北海道更別農業高等学校</a:t>
                      </a:r>
                      <a:endParaRPr lang="ja-JP" sz="1350" kern="10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59383" marR="59383" marT="0" marB="0">
                    <a:solidFill>
                      <a:schemeClr val="bg1"/>
                    </a:solidFill>
                  </a:tcPr>
                </a:tc>
                <a:tc>
                  <a:txBody>
                    <a:bodyPr/>
                    <a:lstStyle/>
                    <a:p>
                      <a:pPr algn="just">
                        <a:lnSpc>
                          <a:spcPct val="115000"/>
                        </a:lnSpc>
                        <a:spcAft>
                          <a:spcPts val="0"/>
                        </a:spcAft>
                      </a:pPr>
                      <a:r>
                        <a:rPr lang="ja-JP" sz="1350" kern="100">
                          <a:solidFill>
                            <a:schemeClr val="tx1"/>
                          </a:solidFill>
                          <a:effectLst/>
                          <a:latin typeface="HG丸ｺﾞｼｯｸM-PRO" panose="020F0600000000000000" pitchFamily="50" charset="-128"/>
                          <a:ea typeface="HG丸ｺﾞｼｯｸM-PRO" panose="020F0600000000000000" pitchFamily="50" charset="-128"/>
                        </a:rPr>
                        <a:t>養護教諭</a:t>
                      </a:r>
                      <a:endParaRPr lang="ja-JP" sz="1350" kern="10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59383" marR="59383" marT="0" marB="0" anchor="ctr">
                    <a:solidFill>
                      <a:schemeClr val="bg1"/>
                    </a:solidFill>
                  </a:tcPr>
                </a:tc>
                <a:tc>
                  <a:txBody>
                    <a:bodyPr/>
                    <a:lstStyle/>
                    <a:p>
                      <a:pPr algn="just">
                        <a:lnSpc>
                          <a:spcPct val="115000"/>
                        </a:lnSpc>
                        <a:spcAft>
                          <a:spcPts val="0"/>
                        </a:spcAft>
                      </a:pPr>
                      <a:r>
                        <a:rPr lang="ja-JP" sz="1350" kern="0">
                          <a:solidFill>
                            <a:schemeClr val="tx1"/>
                          </a:solidFill>
                          <a:effectLst/>
                          <a:latin typeface="HG丸ｺﾞｼｯｸM-PRO" panose="020F0600000000000000" pitchFamily="50" charset="-128"/>
                          <a:ea typeface="HG丸ｺﾞｼｯｸM-PRO" panose="020F0600000000000000" pitchFamily="50" charset="-128"/>
                        </a:rPr>
                        <a:t>浅見　喜代美</a:t>
                      </a:r>
                      <a:endParaRPr lang="ja-JP" sz="1350" kern="10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59383" marR="59383" marT="0" marB="0">
                    <a:solidFill>
                      <a:schemeClr val="bg1"/>
                    </a:solidFill>
                  </a:tcPr>
                </a:tc>
                <a:extLst>
                  <a:ext uri="{0D108BD9-81ED-4DB2-BD59-A6C34878D82A}">
                    <a16:rowId xmlns:a16="http://schemas.microsoft.com/office/drawing/2014/main" val="10012"/>
                  </a:ext>
                </a:extLst>
              </a:tr>
              <a:tr h="241540">
                <a:tc>
                  <a:txBody>
                    <a:bodyPr/>
                    <a:lstStyle/>
                    <a:p>
                      <a:pPr algn="just">
                        <a:lnSpc>
                          <a:spcPct val="115000"/>
                        </a:lnSpc>
                        <a:spcAft>
                          <a:spcPts val="0"/>
                        </a:spcAft>
                      </a:pPr>
                      <a:r>
                        <a:rPr lang="ja-JP" sz="1350" kern="100">
                          <a:solidFill>
                            <a:schemeClr val="tx1"/>
                          </a:solidFill>
                          <a:effectLst/>
                          <a:latin typeface="HG丸ｺﾞｼｯｸM-PRO" panose="020F0600000000000000" pitchFamily="50" charset="-128"/>
                          <a:ea typeface="HG丸ｺﾞｼｯｸM-PRO" panose="020F0600000000000000" pitchFamily="50" charset="-128"/>
                        </a:rPr>
                        <a:t>北海道本別高等学校</a:t>
                      </a:r>
                      <a:endParaRPr lang="ja-JP" sz="1350" kern="10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59383" marR="59383" marT="0" marB="0">
                    <a:solidFill>
                      <a:schemeClr val="bg1"/>
                    </a:solidFill>
                  </a:tcPr>
                </a:tc>
                <a:tc>
                  <a:txBody>
                    <a:bodyPr/>
                    <a:lstStyle/>
                    <a:p>
                      <a:pPr algn="just">
                        <a:lnSpc>
                          <a:spcPct val="115000"/>
                        </a:lnSpc>
                        <a:spcAft>
                          <a:spcPts val="0"/>
                        </a:spcAft>
                      </a:pPr>
                      <a:r>
                        <a:rPr lang="ja-JP" sz="1350" kern="100">
                          <a:solidFill>
                            <a:schemeClr val="tx1"/>
                          </a:solidFill>
                          <a:effectLst/>
                          <a:latin typeface="HG丸ｺﾞｼｯｸM-PRO" panose="020F0600000000000000" pitchFamily="50" charset="-128"/>
                          <a:ea typeface="HG丸ｺﾞｼｯｸM-PRO" panose="020F0600000000000000" pitchFamily="50" charset="-128"/>
                        </a:rPr>
                        <a:t>養護教諭</a:t>
                      </a:r>
                      <a:endParaRPr lang="ja-JP" sz="1350" kern="10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59383" marR="59383" marT="0" marB="0" anchor="ctr">
                    <a:solidFill>
                      <a:schemeClr val="bg1"/>
                    </a:solidFill>
                  </a:tcPr>
                </a:tc>
                <a:tc>
                  <a:txBody>
                    <a:bodyPr/>
                    <a:lstStyle/>
                    <a:p>
                      <a:pPr algn="just">
                        <a:lnSpc>
                          <a:spcPct val="115000"/>
                        </a:lnSpc>
                        <a:spcAft>
                          <a:spcPts val="0"/>
                        </a:spcAft>
                      </a:pPr>
                      <a:r>
                        <a:rPr lang="ja-JP" sz="1350" kern="0">
                          <a:solidFill>
                            <a:schemeClr val="tx1"/>
                          </a:solidFill>
                          <a:effectLst/>
                          <a:latin typeface="HG丸ｺﾞｼｯｸM-PRO" panose="020F0600000000000000" pitchFamily="50" charset="-128"/>
                          <a:ea typeface="HG丸ｺﾞｼｯｸM-PRO" panose="020F0600000000000000" pitchFamily="50" charset="-128"/>
                        </a:rPr>
                        <a:t>兒玉　沙綾</a:t>
                      </a:r>
                      <a:endParaRPr lang="ja-JP" sz="1350" kern="10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59383" marR="59383" marT="0" marB="0">
                    <a:solidFill>
                      <a:schemeClr val="bg1"/>
                    </a:solidFill>
                  </a:tcPr>
                </a:tc>
                <a:extLst>
                  <a:ext uri="{0D108BD9-81ED-4DB2-BD59-A6C34878D82A}">
                    <a16:rowId xmlns:a16="http://schemas.microsoft.com/office/drawing/2014/main" val="10013"/>
                  </a:ext>
                </a:extLst>
              </a:tr>
              <a:tr h="241540">
                <a:tc>
                  <a:txBody>
                    <a:bodyPr/>
                    <a:lstStyle/>
                    <a:p>
                      <a:pPr algn="just">
                        <a:lnSpc>
                          <a:spcPct val="115000"/>
                        </a:lnSpc>
                        <a:spcAft>
                          <a:spcPts val="0"/>
                        </a:spcAft>
                      </a:pPr>
                      <a:r>
                        <a:rPr lang="ja-JP" sz="1350" kern="100">
                          <a:solidFill>
                            <a:schemeClr val="tx1"/>
                          </a:solidFill>
                          <a:effectLst/>
                          <a:latin typeface="HG丸ｺﾞｼｯｸM-PRO" panose="020F0600000000000000" pitchFamily="50" charset="-128"/>
                          <a:ea typeface="HG丸ｺﾞｼｯｸM-PRO" panose="020F0600000000000000" pitchFamily="50" charset="-128"/>
                        </a:rPr>
                        <a:t>帯広市</a:t>
                      </a:r>
                      <a:endParaRPr lang="ja-JP" sz="1350" kern="10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59383" marR="59383" marT="0" marB="0">
                    <a:solidFill>
                      <a:schemeClr val="bg1"/>
                    </a:solidFill>
                  </a:tcPr>
                </a:tc>
                <a:tc>
                  <a:txBody>
                    <a:bodyPr/>
                    <a:lstStyle/>
                    <a:p>
                      <a:pPr algn="just">
                        <a:lnSpc>
                          <a:spcPct val="115000"/>
                        </a:lnSpc>
                        <a:spcAft>
                          <a:spcPts val="0"/>
                        </a:spcAft>
                      </a:pPr>
                      <a:r>
                        <a:rPr lang="ja-JP" sz="1350" kern="100" dirty="0">
                          <a:solidFill>
                            <a:schemeClr val="tx1"/>
                          </a:solidFill>
                          <a:effectLst/>
                          <a:latin typeface="HG丸ｺﾞｼｯｸM-PRO" panose="020F0600000000000000" pitchFamily="50" charset="-128"/>
                          <a:ea typeface="HG丸ｺﾞｼｯｸM-PRO" panose="020F0600000000000000" pitchFamily="50" charset="-128"/>
                        </a:rPr>
                        <a:t>子育て支援課おや</a:t>
                      </a:r>
                      <a:r>
                        <a:rPr lang="ja-JP" sz="1350" kern="100" dirty="0" err="1">
                          <a:solidFill>
                            <a:schemeClr val="tx1"/>
                          </a:solidFill>
                          <a:effectLst/>
                          <a:latin typeface="HG丸ｺﾞｼｯｸM-PRO" panose="020F0600000000000000" pitchFamily="50" charset="-128"/>
                          <a:ea typeface="HG丸ｺﾞｼｯｸM-PRO" panose="020F0600000000000000" pitchFamily="50" charset="-128"/>
                        </a:rPr>
                        <a:t>こ健</a:t>
                      </a:r>
                      <a:r>
                        <a:rPr lang="ja-JP" sz="1350" kern="100" dirty="0">
                          <a:solidFill>
                            <a:schemeClr val="tx1"/>
                          </a:solidFill>
                          <a:effectLst/>
                          <a:latin typeface="HG丸ｺﾞｼｯｸM-PRO" panose="020F0600000000000000" pitchFamily="50" charset="-128"/>
                          <a:ea typeface="HG丸ｺﾞｼｯｸM-PRO" panose="020F0600000000000000" pitchFamily="50" charset="-128"/>
                        </a:rPr>
                        <a:t>康係長</a:t>
                      </a:r>
                      <a:endParaRPr lang="ja-JP" sz="135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59383" marR="59383" marT="0" marB="0" anchor="ctr">
                    <a:solidFill>
                      <a:schemeClr val="bg1"/>
                    </a:solidFill>
                  </a:tcPr>
                </a:tc>
                <a:tc>
                  <a:txBody>
                    <a:bodyPr/>
                    <a:lstStyle/>
                    <a:p>
                      <a:pPr algn="just">
                        <a:lnSpc>
                          <a:spcPct val="115000"/>
                        </a:lnSpc>
                        <a:spcAft>
                          <a:spcPts val="0"/>
                        </a:spcAft>
                      </a:pPr>
                      <a:r>
                        <a:rPr lang="ja-JP" sz="1350" kern="100">
                          <a:solidFill>
                            <a:schemeClr val="tx1"/>
                          </a:solidFill>
                          <a:effectLst/>
                          <a:latin typeface="HG丸ｺﾞｼｯｸM-PRO" panose="020F0600000000000000" pitchFamily="50" charset="-128"/>
                          <a:ea typeface="HG丸ｺﾞｼｯｸM-PRO" panose="020F0600000000000000" pitchFamily="50" charset="-128"/>
                        </a:rPr>
                        <a:t>中山　宣子</a:t>
                      </a:r>
                      <a:endParaRPr lang="ja-JP" sz="1350" kern="10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59383" marR="59383" marT="0" marB="0">
                    <a:solidFill>
                      <a:schemeClr val="bg1"/>
                    </a:solidFill>
                  </a:tcPr>
                </a:tc>
                <a:extLst>
                  <a:ext uri="{0D108BD9-81ED-4DB2-BD59-A6C34878D82A}">
                    <a16:rowId xmlns:a16="http://schemas.microsoft.com/office/drawing/2014/main" val="10014"/>
                  </a:ext>
                </a:extLst>
              </a:tr>
              <a:tr h="241540">
                <a:tc>
                  <a:txBody>
                    <a:bodyPr/>
                    <a:lstStyle/>
                    <a:p>
                      <a:pPr algn="just">
                        <a:lnSpc>
                          <a:spcPct val="115000"/>
                        </a:lnSpc>
                        <a:spcAft>
                          <a:spcPts val="0"/>
                        </a:spcAft>
                      </a:pPr>
                      <a:r>
                        <a:rPr lang="ja-JP" sz="1350" kern="100">
                          <a:solidFill>
                            <a:schemeClr val="tx1"/>
                          </a:solidFill>
                          <a:effectLst/>
                          <a:latin typeface="HG丸ｺﾞｼｯｸM-PRO" panose="020F0600000000000000" pitchFamily="50" charset="-128"/>
                          <a:ea typeface="HG丸ｺﾞｼｯｸM-PRO" panose="020F0600000000000000" pitchFamily="50" charset="-128"/>
                        </a:rPr>
                        <a:t>音更町</a:t>
                      </a:r>
                      <a:endParaRPr lang="ja-JP" sz="1350" kern="10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59383" marR="59383" marT="0" marB="0">
                    <a:solidFill>
                      <a:schemeClr val="bg1"/>
                    </a:solidFill>
                  </a:tcPr>
                </a:tc>
                <a:tc>
                  <a:txBody>
                    <a:bodyPr/>
                    <a:lstStyle/>
                    <a:p>
                      <a:pPr algn="just">
                        <a:lnSpc>
                          <a:spcPct val="115000"/>
                        </a:lnSpc>
                        <a:spcAft>
                          <a:spcPts val="0"/>
                        </a:spcAft>
                      </a:pPr>
                      <a:r>
                        <a:rPr lang="ja-JP" sz="1350" kern="100" dirty="0">
                          <a:solidFill>
                            <a:schemeClr val="tx1"/>
                          </a:solidFill>
                          <a:effectLst/>
                          <a:latin typeface="HG丸ｺﾞｼｯｸM-PRO" panose="020F0600000000000000" pitchFamily="50" charset="-128"/>
                          <a:ea typeface="HG丸ｺﾞｼｯｸM-PRO" panose="020F0600000000000000" pitchFamily="50" charset="-128"/>
                        </a:rPr>
                        <a:t>保健福祉部主幹（母子保健担当）</a:t>
                      </a:r>
                      <a:endParaRPr lang="ja-JP" sz="135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59383" marR="59383" marT="0" marB="0" anchor="ctr">
                    <a:solidFill>
                      <a:schemeClr val="bg1"/>
                    </a:solidFill>
                  </a:tcPr>
                </a:tc>
                <a:tc>
                  <a:txBody>
                    <a:bodyPr/>
                    <a:lstStyle/>
                    <a:p>
                      <a:pPr algn="just">
                        <a:lnSpc>
                          <a:spcPct val="115000"/>
                        </a:lnSpc>
                        <a:spcAft>
                          <a:spcPts val="0"/>
                        </a:spcAft>
                      </a:pPr>
                      <a:r>
                        <a:rPr lang="ja-JP" sz="1350" kern="0">
                          <a:solidFill>
                            <a:schemeClr val="tx1"/>
                          </a:solidFill>
                          <a:effectLst/>
                          <a:latin typeface="HG丸ｺﾞｼｯｸM-PRO" panose="020F0600000000000000" pitchFamily="50" charset="-128"/>
                          <a:ea typeface="HG丸ｺﾞｼｯｸM-PRO" panose="020F0600000000000000" pitchFamily="50" charset="-128"/>
                        </a:rPr>
                        <a:t>佐藤　真由美</a:t>
                      </a:r>
                      <a:endParaRPr lang="ja-JP" sz="1350" kern="10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59383" marR="59383" marT="0" marB="0">
                    <a:solidFill>
                      <a:schemeClr val="bg1"/>
                    </a:solidFill>
                  </a:tcPr>
                </a:tc>
                <a:extLst>
                  <a:ext uri="{0D108BD9-81ED-4DB2-BD59-A6C34878D82A}">
                    <a16:rowId xmlns:a16="http://schemas.microsoft.com/office/drawing/2014/main" val="10015"/>
                  </a:ext>
                </a:extLst>
              </a:tr>
              <a:tr h="241540">
                <a:tc>
                  <a:txBody>
                    <a:bodyPr/>
                    <a:lstStyle/>
                    <a:p>
                      <a:pPr algn="just">
                        <a:lnSpc>
                          <a:spcPct val="115000"/>
                        </a:lnSpc>
                        <a:spcAft>
                          <a:spcPts val="0"/>
                        </a:spcAft>
                      </a:pPr>
                      <a:r>
                        <a:rPr lang="ja-JP" sz="1350" kern="100">
                          <a:solidFill>
                            <a:schemeClr val="tx1"/>
                          </a:solidFill>
                          <a:effectLst/>
                          <a:latin typeface="HG丸ｺﾞｼｯｸM-PRO" panose="020F0600000000000000" pitchFamily="50" charset="-128"/>
                          <a:ea typeface="HG丸ｺﾞｼｯｸM-PRO" panose="020F0600000000000000" pitchFamily="50" charset="-128"/>
                        </a:rPr>
                        <a:t>上士幌町</a:t>
                      </a:r>
                      <a:endParaRPr lang="ja-JP" sz="1350" kern="10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59383" marR="59383" marT="0" marB="0">
                    <a:solidFill>
                      <a:schemeClr val="bg1"/>
                    </a:solidFill>
                  </a:tcPr>
                </a:tc>
                <a:tc>
                  <a:txBody>
                    <a:bodyPr/>
                    <a:lstStyle/>
                    <a:p>
                      <a:pPr algn="just">
                        <a:lnSpc>
                          <a:spcPct val="115000"/>
                        </a:lnSpc>
                        <a:spcAft>
                          <a:spcPts val="0"/>
                        </a:spcAft>
                      </a:pPr>
                      <a:r>
                        <a:rPr lang="ja-JP" sz="1350" kern="100" dirty="0">
                          <a:solidFill>
                            <a:schemeClr val="tx1"/>
                          </a:solidFill>
                          <a:effectLst/>
                          <a:latin typeface="HG丸ｺﾞｼｯｸM-PRO" panose="020F0600000000000000" pitchFamily="50" charset="-128"/>
                          <a:ea typeface="HG丸ｺﾞｼｯｸM-PRO" panose="020F0600000000000000" pitchFamily="50" charset="-128"/>
                        </a:rPr>
                        <a:t>保健福祉課主査</a:t>
                      </a:r>
                      <a:endParaRPr lang="ja-JP" sz="135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59383" marR="59383" marT="0" marB="0" anchor="ctr">
                    <a:solidFill>
                      <a:schemeClr val="bg1"/>
                    </a:solidFill>
                  </a:tcPr>
                </a:tc>
                <a:tc>
                  <a:txBody>
                    <a:bodyPr/>
                    <a:lstStyle/>
                    <a:p>
                      <a:pPr algn="just">
                        <a:lnSpc>
                          <a:spcPct val="115000"/>
                        </a:lnSpc>
                        <a:spcAft>
                          <a:spcPts val="0"/>
                        </a:spcAft>
                      </a:pPr>
                      <a:r>
                        <a:rPr lang="ja-JP" sz="1350" kern="0">
                          <a:solidFill>
                            <a:schemeClr val="tx1"/>
                          </a:solidFill>
                          <a:effectLst/>
                          <a:latin typeface="HG丸ｺﾞｼｯｸM-PRO" panose="020F0600000000000000" pitchFamily="50" charset="-128"/>
                          <a:ea typeface="HG丸ｺﾞｼｯｸM-PRO" panose="020F0600000000000000" pitchFamily="50" charset="-128"/>
                        </a:rPr>
                        <a:t>岸　　美香</a:t>
                      </a:r>
                      <a:endParaRPr lang="ja-JP" sz="1350" kern="10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59383" marR="59383" marT="0" marB="0">
                    <a:solidFill>
                      <a:schemeClr val="bg1"/>
                    </a:solidFill>
                  </a:tcPr>
                </a:tc>
                <a:extLst>
                  <a:ext uri="{0D108BD9-81ED-4DB2-BD59-A6C34878D82A}">
                    <a16:rowId xmlns:a16="http://schemas.microsoft.com/office/drawing/2014/main" val="10016"/>
                  </a:ext>
                </a:extLst>
              </a:tr>
              <a:tr h="241540">
                <a:tc rowSpan="2">
                  <a:txBody>
                    <a:bodyPr/>
                    <a:lstStyle/>
                    <a:p>
                      <a:pPr algn="just">
                        <a:lnSpc>
                          <a:spcPct val="115000"/>
                        </a:lnSpc>
                        <a:spcAft>
                          <a:spcPts val="0"/>
                        </a:spcAft>
                      </a:pPr>
                      <a:r>
                        <a:rPr lang="ja-JP" sz="1350" kern="100">
                          <a:solidFill>
                            <a:schemeClr val="tx1"/>
                          </a:solidFill>
                          <a:effectLst/>
                          <a:latin typeface="HG丸ｺﾞｼｯｸM-PRO" panose="020F0600000000000000" pitchFamily="50" charset="-128"/>
                          <a:ea typeface="HG丸ｺﾞｼｯｸM-PRO" panose="020F0600000000000000" pitchFamily="50" charset="-128"/>
                        </a:rPr>
                        <a:t>清水町</a:t>
                      </a:r>
                      <a:endParaRPr lang="ja-JP" sz="1350" kern="10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59383" marR="59383" marT="0" marB="0">
                    <a:solidFill>
                      <a:schemeClr val="bg1"/>
                    </a:solidFill>
                  </a:tcPr>
                </a:tc>
                <a:tc rowSpan="2">
                  <a:txBody>
                    <a:bodyPr/>
                    <a:lstStyle/>
                    <a:p>
                      <a:pPr algn="just">
                        <a:lnSpc>
                          <a:spcPct val="115000"/>
                        </a:lnSpc>
                        <a:spcAft>
                          <a:spcPts val="0"/>
                        </a:spcAft>
                      </a:pPr>
                      <a:r>
                        <a:rPr lang="ja-JP" sz="1350" kern="100" dirty="0">
                          <a:solidFill>
                            <a:schemeClr val="tx1"/>
                          </a:solidFill>
                          <a:effectLst/>
                          <a:latin typeface="HG丸ｺﾞｼｯｸM-PRO" panose="020F0600000000000000" pitchFamily="50" charset="-128"/>
                          <a:ea typeface="HG丸ｺﾞｼｯｸM-PRO" panose="020F0600000000000000" pitchFamily="50" charset="-128"/>
                        </a:rPr>
                        <a:t>保健福祉課健康</a:t>
                      </a:r>
                      <a:r>
                        <a:rPr lang="ja-JP" sz="1350" kern="100" dirty="0" smtClean="0">
                          <a:solidFill>
                            <a:schemeClr val="tx1"/>
                          </a:solidFill>
                          <a:effectLst/>
                          <a:latin typeface="HG丸ｺﾞｼｯｸM-PRO" panose="020F0600000000000000" pitchFamily="50" charset="-128"/>
                          <a:ea typeface="HG丸ｺﾞｼｯｸM-PRO" panose="020F0600000000000000" pitchFamily="50" charset="-128"/>
                        </a:rPr>
                        <a:t>推進係</a:t>
                      </a:r>
                      <a:endParaRPr lang="en-US" altLang="ja-JP" sz="1350" kern="100" dirty="0" smtClean="0">
                        <a:solidFill>
                          <a:schemeClr val="tx1"/>
                        </a:solidFill>
                        <a:effectLst/>
                        <a:latin typeface="HG丸ｺﾞｼｯｸM-PRO" panose="020F0600000000000000" pitchFamily="50" charset="-128"/>
                        <a:ea typeface="HG丸ｺﾞｼｯｸM-PRO" panose="020F0600000000000000" pitchFamily="50" charset="-128"/>
                      </a:endParaRPr>
                    </a:p>
                    <a:p>
                      <a:pPr algn="just">
                        <a:lnSpc>
                          <a:spcPct val="115000"/>
                        </a:lnSpc>
                        <a:spcAft>
                          <a:spcPts val="0"/>
                        </a:spcAft>
                      </a:pPr>
                      <a:r>
                        <a:rPr lang="ja-JP" altLang="en-US" sz="1350" kern="100" dirty="0" smtClean="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en-US" altLang="ja-JP" sz="1350" kern="100" dirty="0" smtClean="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lang="ja-JP" sz="135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59383" marR="59383" marT="0" marB="0">
                    <a:solidFill>
                      <a:schemeClr val="bg1"/>
                    </a:solidFill>
                  </a:tcPr>
                </a:tc>
                <a:tc>
                  <a:txBody>
                    <a:bodyPr/>
                    <a:lstStyle/>
                    <a:p>
                      <a:pPr algn="just">
                        <a:lnSpc>
                          <a:spcPct val="115000"/>
                        </a:lnSpc>
                        <a:spcAft>
                          <a:spcPts val="0"/>
                        </a:spcAft>
                      </a:pPr>
                      <a:r>
                        <a:rPr lang="ja-JP" sz="1350" kern="0">
                          <a:solidFill>
                            <a:schemeClr val="tx1"/>
                          </a:solidFill>
                          <a:effectLst/>
                          <a:latin typeface="HG丸ｺﾞｼｯｸM-PRO" panose="020F0600000000000000" pitchFamily="50" charset="-128"/>
                          <a:ea typeface="HG丸ｺﾞｼｯｸM-PRO" panose="020F0600000000000000" pitchFamily="50" charset="-128"/>
                        </a:rPr>
                        <a:t>小路　彩佳</a:t>
                      </a:r>
                      <a:endParaRPr lang="ja-JP" sz="1350" kern="10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59383" marR="59383" marT="0" marB="0">
                    <a:solidFill>
                      <a:schemeClr val="bg1"/>
                    </a:solidFill>
                  </a:tcPr>
                </a:tc>
                <a:extLst>
                  <a:ext uri="{0D108BD9-81ED-4DB2-BD59-A6C34878D82A}">
                    <a16:rowId xmlns:a16="http://schemas.microsoft.com/office/drawing/2014/main" val="10017"/>
                  </a:ext>
                </a:extLst>
              </a:tr>
              <a:tr h="241540">
                <a:tc vMerge="1">
                  <a:txBody>
                    <a:bodyPr/>
                    <a:lstStyle/>
                    <a:p>
                      <a:endParaRPr kumimoji="1" lang="ja-JP" altLang="en-US"/>
                    </a:p>
                  </a:txBody>
                  <a:tcPr/>
                </a:tc>
                <a:tc vMerge="1">
                  <a:txBody>
                    <a:bodyPr/>
                    <a:lstStyle/>
                    <a:p>
                      <a:endParaRPr kumimoji="1" lang="ja-JP" altLang="en-US"/>
                    </a:p>
                  </a:txBody>
                  <a:tcPr/>
                </a:tc>
                <a:tc>
                  <a:txBody>
                    <a:bodyPr/>
                    <a:lstStyle/>
                    <a:p>
                      <a:pPr algn="just">
                        <a:lnSpc>
                          <a:spcPct val="115000"/>
                        </a:lnSpc>
                        <a:spcAft>
                          <a:spcPts val="0"/>
                        </a:spcAft>
                      </a:pPr>
                      <a:r>
                        <a:rPr lang="ja-JP" sz="1350" kern="0">
                          <a:solidFill>
                            <a:schemeClr val="tx1"/>
                          </a:solidFill>
                          <a:effectLst/>
                          <a:latin typeface="HG丸ｺﾞｼｯｸM-PRO" panose="020F0600000000000000" pitchFamily="50" charset="-128"/>
                          <a:ea typeface="HG丸ｺﾞｼｯｸM-PRO" panose="020F0600000000000000" pitchFamily="50" charset="-128"/>
                        </a:rPr>
                        <a:t>馬瀬戸　栞</a:t>
                      </a:r>
                      <a:endParaRPr lang="ja-JP" sz="1350" kern="10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59383" marR="59383" marT="0" marB="0">
                    <a:solidFill>
                      <a:schemeClr val="bg1"/>
                    </a:solidFill>
                  </a:tcPr>
                </a:tc>
                <a:extLst>
                  <a:ext uri="{0D108BD9-81ED-4DB2-BD59-A6C34878D82A}">
                    <a16:rowId xmlns:a16="http://schemas.microsoft.com/office/drawing/2014/main" val="10018"/>
                  </a:ext>
                </a:extLst>
              </a:tr>
              <a:tr h="241540">
                <a:tc>
                  <a:txBody>
                    <a:bodyPr/>
                    <a:lstStyle/>
                    <a:p>
                      <a:pPr algn="just">
                        <a:lnSpc>
                          <a:spcPct val="115000"/>
                        </a:lnSpc>
                        <a:spcAft>
                          <a:spcPts val="0"/>
                        </a:spcAft>
                      </a:pPr>
                      <a:r>
                        <a:rPr lang="ja-JP" sz="1350" kern="100">
                          <a:solidFill>
                            <a:schemeClr val="tx1"/>
                          </a:solidFill>
                          <a:effectLst/>
                          <a:latin typeface="HG丸ｺﾞｼｯｸM-PRO" panose="020F0600000000000000" pitchFamily="50" charset="-128"/>
                          <a:ea typeface="HG丸ｺﾞｼｯｸM-PRO" panose="020F0600000000000000" pitchFamily="50" charset="-128"/>
                        </a:rPr>
                        <a:t>中札内村</a:t>
                      </a:r>
                      <a:endParaRPr lang="ja-JP" sz="1350" kern="10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59383" marR="59383" marT="0" marB="0">
                    <a:solidFill>
                      <a:schemeClr val="bg1"/>
                    </a:solidFill>
                  </a:tcPr>
                </a:tc>
                <a:tc>
                  <a:txBody>
                    <a:bodyPr/>
                    <a:lstStyle/>
                    <a:p>
                      <a:pPr algn="just">
                        <a:lnSpc>
                          <a:spcPct val="115000"/>
                        </a:lnSpc>
                        <a:spcAft>
                          <a:spcPts val="0"/>
                        </a:spcAft>
                      </a:pPr>
                      <a:r>
                        <a:rPr lang="ja-JP" sz="1350" kern="100" dirty="0">
                          <a:solidFill>
                            <a:schemeClr val="tx1"/>
                          </a:solidFill>
                          <a:effectLst/>
                          <a:latin typeface="HG丸ｺﾞｼｯｸM-PRO" panose="020F0600000000000000" pitchFamily="50" charset="-128"/>
                          <a:ea typeface="HG丸ｺﾞｼｯｸM-PRO" panose="020F0600000000000000" pitchFamily="50" charset="-128"/>
                        </a:rPr>
                        <a:t>福祉課課長補佐</a:t>
                      </a:r>
                      <a:endParaRPr lang="ja-JP" sz="135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59383" marR="59383" marT="0" marB="0" anchor="ctr">
                    <a:solidFill>
                      <a:schemeClr val="bg1"/>
                    </a:solidFill>
                  </a:tcPr>
                </a:tc>
                <a:tc>
                  <a:txBody>
                    <a:bodyPr/>
                    <a:lstStyle/>
                    <a:p>
                      <a:pPr algn="just">
                        <a:lnSpc>
                          <a:spcPct val="115000"/>
                        </a:lnSpc>
                        <a:spcAft>
                          <a:spcPts val="0"/>
                        </a:spcAft>
                      </a:pPr>
                      <a:r>
                        <a:rPr lang="ja-JP" sz="1350" kern="0">
                          <a:solidFill>
                            <a:schemeClr val="tx1"/>
                          </a:solidFill>
                          <a:effectLst/>
                          <a:latin typeface="HG丸ｺﾞｼｯｸM-PRO" panose="020F0600000000000000" pitchFamily="50" charset="-128"/>
                          <a:ea typeface="HG丸ｺﾞｼｯｸM-PRO" panose="020F0600000000000000" pitchFamily="50" charset="-128"/>
                        </a:rPr>
                        <a:t>高桑　佐登美</a:t>
                      </a:r>
                      <a:endParaRPr lang="ja-JP" sz="1350" kern="10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59383" marR="59383" marT="0" marB="0">
                    <a:solidFill>
                      <a:schemeClr val="bg1"/>
                    </a:solidFill>
                  </a:tcPr>
                </a:tc>
                <a:extLst>
                  <a:ext uri="{0D108BD9-81ED-4DB2-BD59-A6C34878D82A}">
                    <a16:rowId xmlns:a16="http://schemas.microsoft.com/office/drawing/2014/main" val="10019"/>
                  </a:ext>
                </a:extLst>
              </a:tr>
              <a:tr h="241540">
                <a:tc>
                  <a:txBody>
                    <a:bodyPr/>
                    <a:lstStyle/>
                    <a:p>
                      <a:pPr algn="just">
                        <a:lnSpc>
                          <a:spcPct val="115000"/>
                        </a:lnSpc>
                        <a:spcAft>
                          <a:spcPts val="0"/>
                        </a:spcAft>
                      </a:pPr>
                      <a:r>
                        <a:rPr lang="ja-JP" sz="1350" kern="100">
                          <a:solidFill>
                            <a:schemeClr val="tx1"/>
                          </a:solidFill>
                          <a:effectLst/>
                          <a:latin typeface="HG丸ｺﾞｼｯｸM-PRO" panose="020F0600000000000000" pitchFamily="50" charset="-128"/>
                          <a:ea typeface="HG丸ｺﾞｼｯｸM-PRO" panose="020F0600000000000000" pitchFamily="50" charset="-128"/>
                        </a:rPr>
                        <a:t>更別村</a:t>
                      </a:r>
                      <a:endParaRPr lang="ja-JP" sz="1350" kern="10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59383" marR="59383" marT="0" marB="0">
                    <a:solidFill>
                      <a:schemeClr val="bg1"/>
                    </a:solidFill>
                  </a:tcPr>
                </a:tc>
                <a:tc>
                  <a:txBody>
                    <a:bodyPr/>
                    <a:lstStyle/>
                    <a:p>
                      <a:pPr algn="just">
                        <a:lnSpc>
                          <a:spcPct val="115000"/>
                        </a:lnSpc>
                        <a:spcAft>
                          <a:spcPts val="0"/>
                        </a:spcAft>
                      </a:pPr>
                      <a:r>
                        <a:rPr lang="ja-JP" sz="1350" kern="100" dirty="0">
                          <a:solidFill>
                            <a:schemeClr val="tx1"/>
                          </a:solidFill>
                          <a:effectLst/>
                          <a:latin typeface="HG丸ｺﾞｼｯｸM-PRO" panose="020F0600000000000000" pitchFamily="50" charset="-128"/>
                          <a:ea typeface="HG丸ｺﾞｼｯｸM-PRO" panose="020F0600000000000000" pitchFamily="50" charset="-128"/>
                        </a:rPr>
                        <a:t>子育て応援課母子保健係長</a:t>
                      </a:r>
                      <a:endParaRPr lang="ja-JP" sz="135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59383" marR="59383" marT="0" marB="0" anchor="ctr">
                    <a:solidFill>
                      <a:schemeClr val="bg1"/>
                    </a:solidFill>
                  </a:tcPr>
                </a:tc>
                <a:tc>
                  <a:txBody>
                    <a:bodyPr/>
                    <a:lstStyle/>
                    <a:p>
                      <a:pPr algn="just">
                        <a:lnSpc>
                          <a:spcPct val="115000"/>
                        </a:lnSpc>
                        <a:spcAft>
                          <a:spcPts val="0"/>
                        </a:spcAft>
                      </a:pPr>
                      <a:r>
                        <a:rPr lang="ja-JP" sz="1350" kern="100">
                          <a:solidFill>
                            <a:schemeClr val="tx1"/>
                          </a:solidFill>
                          <a:effectLst/>
                          <a:latin typeface="HG丸ｺﾞｼｯｸM-PRO" panose="020F0600000000000000" pitchFamily="50" charset="-128"/>
                          <a:ea typeface="HG丸ｺﾞｼｯｸM-PRO" panose="020F0600000000000000" pitchFamily="50" charset="-128"/>
                        </a:rPr>
                        <a:t>木村　美幸</a:t>
                      </a:r>
                      <a:endParaRPr lang="ja-JP" sz="1350" kern="10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59383" marR="59383" marT="0" marB="0">
                    <a:solidFill>
                      <a:schemeClr val="bg1"/>
                    </a:solidFill>
                  </a:tcPr>
                </a:tc>
                <a:extLst>
                  <a:ext uri="{0D108BD9-81ED-4DB2-BD59-A6C34878D82A}">
                    <a16:rowId xmlns:a16="http://schemas.microsoft.com/office/drawing/2014/main" val="10020"/>
                  </a:ext>
                </a:extLst>
              </a:tr>
              <a:tr h="241540">
                <a:tc>
                  <a:txBody>
                    <a:bodyPr/>
                    <a:lstStyle/>
                    <a:p>
                      <a:pPr algn="just">
                        <a:lnSpc>
                          <a:spcPct val="115000"/>
                        </a:lnSpc>
                        <a:spcAft>
                          <a:spcPts val="0"/>
                        </a:spcAft>
                      </a:pPr>
                      <a:r>
                        <a:rPr lang="ja-JP" sz="1350" kern="100">
                          <a:solidFill>
                            <a:schemeClr val="tx1"/>
                          </a:solidFill>
                          <a:effectLst/>
                          <a:latin typeface="HG丸ｺﾞｼｯｸM-PRO" panose="020F0600000000000000" pitchFamily="50" charset="-128"/>
                          <a:ea typeface="HG丸ｺﾞｼｯｸM-PRO" panose="020F0600000000000000" pitchFamily="50" charset="-128"/>
                        </a:rPr>
                        <a:t>幕別町</a:t>
                      </a:r>
                      <a:endParaRPr lang="ja-JP" sz="1350" kern="10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59383" marR="59383" marT="0" marB="0">
                    <a:solidFill>
                      <a:schemeClr val="bg1"/>
                    </a:solidFill>
                  </a:tcPr>
                </a:tc>
                <a:tc>
                  <a:txBody>
                    <a:bodyPr/>
                    <a:lstStyle/>
                    <a:p>
                      <a:pPr algn="just">
                        <a:lnSpc>
                          <a:spcPct val="115000"/>
                        </a:lnSpc>
                        <a:spcAft>
                          <a:spcPts val="0"/>
                        </a:spcAft>
                      </a:pPr>
                      <a:r>
                        <a:rPr lang="ja-JP" sz="1350" kern="100" dirty="0">
                          <a:solidFill>
                            <a:schemeClr val="tx1"/>
                          </a:solidFill>
                          <a:effectLst/>
                          <a:latin typeface="HG丸ｺﾞｼｯｸM-PRO" panose="020F0600000000000000" pitchFamily="50" charset="-128"/>
                          <a:ea typeface="HG丸ｺﾞｼｯｸM-PRO" panose="020F0600000000000000" pitchFamily="50" charset="-128"/>
                        </a:rPr>
                        <a:t>保健課健康推進係主任</a:t>
                      </a:r>
                      <a:endParaRPr lang="ja-JP" sz="135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59383" marR="59383" marT="0" marB="0" anchor="ctr">
                    <a:solidFill>
                      <a:schemeClr val="bg1"/>
                    </a:solidFill>
                  </a:tcPr>
                </a:tc>
                <a:tc>
                  <a:txBody>
                    <a:bodyPr/>
                    <a:lstStyle/>
                    <a:p>
                      <a:pPr algn="just">
                        <a:lnSpc>
                          <a:spcPct val="115000"/>
                        </a:lnSpc>
                        <a:spcAft>
                          <a:spcPts val="0"/>
                        </a:spcAft>
                      </a:pPr>
                      <a:r>
                        <a:rPr lang="ja-JP" sz="1350" kern="100">
                          <a:solidFill>
                            <a:schemeClr val="tx1"/>
                          </a:solidFill>
                          <a:effectLst/>
                          <a:latin typeface="HG丸ｺﾞｼｯｸM-PRO" panose="020F0600000000000000" pitchFamily="50" charset="-128"/>
                          <a:ea typeface="HG丸ｺﾞｼｯｸM-PRO" panose="020F0600000000000000" pitchFamily="50" charset="-128"/>
                        </a:rPr>
                        <a:t>根岸　祐季</a:t>
                      </a:r>
                      <a:endParaRPr lang="ja-JP" sz="1350" kern="10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59383" marR="59383" marT="0" marB="0">
                    <a:solidFill>
                      <a:schemeClr val="bg1"/>
                    </a:solidFill>
                  </a:tcPr>
                </a:tc>
                <a:extLst>
                  <a:ext uri="{0D108BD9-81ED-4DB2-BD59-A6C34878D82A}">
                    <a16:rowId xmlns:a16="http://schemas.microsoft.com/office/drawing/2014/main" val="10021"/>
                  </a:ext>
                </a:extLst>
              </a:tr>
              <a:tr h="241540">
                <a:tc>
                  <a:txBody>
                    <a:bodyPr/>
                    <a:lstStyle/>
                    <a:p>
                      <a:pPr algn="just">
                        <a:lnSpc>
                          <a:spcPct val="115000"/>
                        </a:lnSpc>
                        <a:spcAft>
                          <a:spcPts val="0"/>
                        </a:spcAft>
                      </a:pPr>
                      <a:r>
                        <a:rPr lang="ja-JP" sz="1350" kern="100">
                          <a:solidFill>
                            <a:schemeClr val="tx1"/>
                          </a:solidFill>
                          <a:effectLst/>
                          <a:latin typeface="HG丸ｺﾞｼｯｸM-PRO" panose="020F0600000000000000" pitchFamily="50" charset="-128"/>
                          <a:ea typeface="HG丸ｺﾞｼｯｸM-PRO" panose="020F0600000000000000" pitchFamily="50" charset="-128"/>
                        </a:rPr>
                        <a:t>池田町</a:t>
                      </a:r>
                      <a:endParaRPr lang="ja-JP" sz="1350" kern="10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59383" marR="59383" marT="0" marB="0">
                    <a:solidFill>
                      <a:schemeClr val="bg1"/>
                    </a:solidFill>
                  </a:tcPr>
                </a:tc>
                <a:tc>
                  <a:txBody>
                    <a:bodyPr/>
                    <a:lstStyle/>
                    <a:p>
                      <a:pPr algn="just">
                        <a:lnSpc>
                          <a:spcPct val="115000"/>
                        </a:lnSpc>
                        <a:spcAft>
                          <a:spcPts val="0"/>
                        </a:spcAft>
                      </a:pPr>
                      <a:r>
                        <a:rPr lang="ja-JP" sz="1350" kern="100" dirty="0">
                          <a:solidFill>
                            <a:schemeClr val="tx1"/>
                          </a:solidFill>
                          <a:effectLst/>
                          <a:latin typeface="HG丸ｺﾞｼｯｸM-PRO" panose="020F0600000000000000" pitchFamily="50" charset="-128"/>
                          <a:ea typeface="HG丸ｺﾞｼｯｸM-PRO" panose="020F0600000000000000" pitchFamily="50" charset="-128"/>
                        </a:rPr>
                        <a:t>子育て支援係</a:t>
                      </a:r>
                      <a:endParaRPr lang="ja-JP" sz="135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59383" marR="59383" marT="0" marB="0" anchor="ctr">
                    <a:solidFill>
                      <a:schemeClr val="bg1"/>
                    </a:solidFill>
                  </a:tcPr>
                </a:tc>
                <a:tc>
                  <a:txBody>
                    <a:bodyPr/>
                    <a:lstStyle/>
                    <a:p>
                      <a:pPr algn="just">
                        <a:lnSpc>
                          <a:spcPct val="115000"/>
                        </a:lnSpc>
                        <a:spcAft>
                          <a:spcPts val="0"/>
                        </a:spcAft>
                      </a:pPr>
                      <a:r>
                        <a:rPr lang="ja-JP" sz="1350" kern="100" dirty="0">
                          <a:solidFill>
                            <a:schemeClr val="tx1"/>
                          </a:solidFill>
                          <a:effectLst/>
                          <a:latin typeface="HG丸ｺﾞｼｯｸM-PRO" panose="020F0600000000000000" pitchFamily="50" charset="-128"/>
                          <a:ea typeface="HG丸ｺﾞｼｯｸM-PRO" panose="020F0600000000000000" pitchFamily="50" charset="-128"/>
                        </a:rPr>
                        <a:t>鳥越　千翔</a:t>
                      </a:r>
                      <a:endParaRPr lang="ja-JP" sz="135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59383" marR="59383" marT="0" marB="0">
                    <a:solidFill>
                      <a:schemeClr val="bg1"/>
                    </a:solidFill>
                  </a:tcPr>
                </a:tc>
                <a:extLst>
                  <a:ext uri="{0D108BD9-81ED-4DB2-BD59-A6C34878D82A}">
                    <a16:rowId xmlns:a16="http://schemas.microsoft.com/office/drawing/2014/main" val="10022"/>
                  </a:ext>
                </a:extLst>
              </a:tr>
              <a:tr h="241540">
                <a:tc>
                  <a:txBody>
                    <a:bodyPr/>
                    <a:lstStyle/>
                    <a:p>
                      <a:pPr algn="just">
                        <a:lnSpc>
                          <a:spcPct val="115000"/>
                        </a:lnSpc>
                        <a:spcAft>
                          <a:spcPts val="0"/>
                        </a:spcAft>
                      </a:pPr>
                      <a:r>
                        <a:rPr lang="ja-JP" sz="1350" kern="100">
                          <a:solidFill>
                            <a:schemeClr val="tx1"/>
                          </a:solidFill>
                          <a:effectLst/>
                          <a:latin typeface="HG丸ｺﾞｼｯｸM-PRO" panose="020F0600000000000000" pitchFamily="50" charset="-128"/>
                          <a:ea typeface="HG丸ｺﾞｼｯｸM-PRO" panose="020F0600000000000000" pitchFamily="50" charset="-128"/>
                        </a:rPr>
                        <a:t>足寄町</a:t>
                      </a:r>
                      <a:endParaRPr lang="ja-JP" sz="1350" kern="10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59383" marR="59383" marT="0" marB="0">
                    <a:solidFill>
                      <a:schemeClr val="bg1"/>
                    </a:solidFill>
                  </a:tcPr>
                </a:tc>
                <a:tc>
                  <a:txBody>
                    <a:bodyPr/>
                    <a:lstStyle/>
                    <a:p>
                      <a:pPr algn="just">
                        <a:lnSpc>
                          <a:spcPct val="115000"/>
                        </a:lnSpc>
                        <a:spcAft>
                          <a:spcPts val="0"/>
                        </a:spcAft>
                      </a:pPr>
                      <a:r>
                        <a:rPr lang="ja-JP" sz="1350" kern="100">
                          <a:solidFill>
                            <a:schemeClr val="tx1"/>
                          </a:solidFill>
                          <a:effectLst/>
                          <a:latin typeface="HG丸ｺﾞｼｯｸM-PRO" panose="020F0600000000000000" pitchFamily="50" charset="-128"/>
                          <a:ea typeface="HG丸ｺﾞｼｯｸM-PRO" panose="020F0600000000000000" pitchFamily="50" charset="-128"/>
                        </a:rPr>
                        <a:t>福祉課保健推進担当主任保健師</a:t>
                      </a:r>
                      <a:endParaRPr lang="ja-JP" sz="1350" kern="10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59383" marR="59383" marT="0" marB="0" anchor="ctr">
                    <a:solidFill>
                      <a:schemeClr val="bg1"/>
                    </a:solidFill>
                  </a:tcPr>
                </a:tc>
                <a:tc>
                  <a:txBody>
                    <a:bodyPr/>
                    <a:lstStyle/>
                    <a:p>
                      <a:pPr algn="just">
                        <a:lnSpc>
                          <a:spcPct val="115000"/>
                        </a:lnSpc>
                        <a:spcAft>
                          <a:spcPts val="0"/>
                        </a:spcAft>
                      </a:pPr>
                      <a:r>
                        <a:rPr lang="ja-JP" sz="1350" kern="100" dirty="0">
                          <a:solidFill>
                            <a:schemeClr val="tx1"/>
                          </a:solidFill>
                          <a:effectLst/>
                          <a:latin typeface="HG丸ｺﾞｼｯｸM-PRO" panose="020F0600000000000000" pitchFamily="50" charset="-128"/>
                          <a:ea typeface="HG丸ｺﾞｼｯｸM-PRO" panose="020F0600000000000000" pitchFamily="50" charset="-128"/>
                        </a:rPr>
                        <a:t>越後　和希子</a:t>
                      </a:r>
                      <a:endParaRPr lang="ja-JP" sz="135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59383" marR="59383" marT="0" marB="0">
                    <a:solidFill>
                      <a:schemeClr val="bg1"/>
                    </a:solidFill>
                  </a:tcPr>
                </a:tc>
                <a:extLst>
                  <a:ext uri="{0D108BD9-81ED-4DB2-BD59-A6C34878D82A}">
                    <a16:rowId xmlns:a16="http://schemas.microsoft.com/office/drawing/2014/main" val="10023"/>
                  </a:ext>
                </a:extLst>
              </a:tr>
              <a:tr h="241540">
                <a:tc>
                  <a:txBody>
                    <a:bodyPr/>
                    <a:lstStyle/>
                    <a:p>
                      <a:pPr algn="just">
                        <a:lnSpc>
                          <a:spcPct val="115000"/>
                        </a:lnSpc>
                        <a:spcAft>
                          <a:spcPts val="0"/>
                        </a:spcAft>
                      </a:pPr>
                      <a:r>
                        <a:rPr lang="ja-JP" sz="1350" kern="100">
                          <a:solidFill>
                            <a:schemeClr val="tx1"/>
                          </a:solidFill>
                          <a:effectLst/>
                          <a:latin typeface="HG丸ｺﾞｼｯｸM-PRO" panose="020F0600000000000000" pitchFamily="50" charset="-128"/>
                          <a:ea typeface="HG丸ｺﾞｼｯｸM-PRO" panose="020F0600000000000000" pitchFamily="50" charset="-128"/>
                        </a:rPr>
                        <a:t>広尾町</a:t>
                      </a:r>
                      <a:endParaRPr lang="ja-JP" sz="1350" kern="10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59383" marR="59383" marT="0" marB="0">
                    <a:solidFill>
                      <a:schemeClr val="bg1"/>
                    </a:solidFill>
                  </a:tcPr>
                </a:tc>
                <a:tc>
                  <a:txBody>
                    <a:bodyPr/>
                    <a:lstStyle/>
                    <a:p>
                      <a:pPr algn="just">
                        <a:lnSpc>
                          <a:spcPct val="115000"/>
                        </a:lnSpc>
                        <a:spcAft>
                          <a:spcPts val="0"/>
                        </a:spcAft>
                      </a:pPr>
                      <a:r>
                        <a:rPr lang="ja-JP" sz="1350" kern="100">
                          <a:solidFill>
                            <a:schemeClr val="tx1"/>
                          </a:solidFill>
                          <a:effectLst/>
                          <a:latin typeface="HG丸ｺﾞｼｯｸM-PRO" panose="020F0600000000000000" pitchFamily="50" charset="-128"/>
                          <a:ea typeface="HG丸ｺﾞｼｯｸM-PRO" panose="020F0600000000000000" pitchFamily="50" charset="-128"/>
                        </a:rPr>
                        <a:t>健康管理センター保健推進係</a:t>
                      </a:r>
                      <a:endParaRPr lang="ja-JP" sz="1350" kern="10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59383" marR="59383" marT="0" marB="0" anchor="ctr">
                    <a:solidFill>
                      <a:schemeClr val="bg1"/>
                    </a:solidFill>
                  </a:tcPr>
                </a:tc>
                <a:tc>
                  <a:txBody>
                    <a:bodyPr/>
                    <a:lstStyle/>
                    <a:p>
                      <a:pPr algn="just">
                        <a:lnSpc>
                          <a:spcPct val="115000"/>
                        </a:lnSpc>
                        <a:spcAft>
                          <a:spcPts val="0"/>
                        </a:spcAft>
                      </a:pPr>
                      <a:r>
                        <a:rPr lang="ja-JP" sz="1350" kern="0" dirty="0">
                          <a:solidFill>
                            <a:schemeClr val="tx1"/>
                          </a:solidFill>
                          <a:effectLst/>
                          <a:latin typeface="HG丸ｺﾞｼｯｸM-PRO" panose="020F0600000000000000" pitchFamily="50" charset="-128"/>
                          <a:ea typeface="HG丸ｺﾞｼｯｸM-PRO" panose="020F0600000000000000" pitchFamily="50" charset="-128"/>
                        </a:rPr>
                        <a:t>荒井　　牧</a:t>
                      </a:r>
                      <a:endParaRPr lang="ja-JP" sz="135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59383" marR="59383" marT="0" marB="0">
                    <a:solidFill>
                      <a:schemeClr val="bg1"/>
                    </a:solidFill>
                  </a:tcPr>
                </a:tc>
                <a:extLst>
                  <a:ext uri="{0D108BD9-81ED-4DB2-BD59-A6C34878D82A}">
                    <a16:rowId xmlns:a16="http://schemas.microsoft.com/office/drawing/2014/main" val="10024"/>
                  </a:ext>
                </a:extLst>
              </a:tr>
              <a:tr h="241540">
                <a:tc rowSpan="2">
                  <a:txBody>
                    <a:bodyPr/>
                    <a:lstStyle/>
                    <a:p>
                      <a:pPr algn="just">
                        <a:lnSpc>
                          <a:spcPct val="115000"/>
                        </a:lnSpc>
                        <a:spcAft>
                          <a:spcPts val="0"/>
                        </a:spcAft>
                      </a:pPr>
                      <a:r>
                        <a:rPr lang="ja-JP" sz="1350" kern="100" dirty="0">
                          <a:solidFill>
                            <a:schemeClr val="tx1"/>
                          </a:solidFill>
                          <a:effectLst/>
                          <a:latin typeface="HG丸ｺﾞｼｯｸM-PRO" panose="020F0600000000000000" pitchFamily="50" charset="-128"/>
                          <a:ea typeface="HG丸ｺﾞｼｯｸM-PRO" panose="020F0600000000000000" pitchFamily="50" charset="-128"/>
                        </a:rPr>
                        <a:t>北海道帯広保健所</a:t>
                      </a:r>
                      <a:endParaRPr lang="ja-JP" sz="135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59383" marR="59383" marT="0" marB="0">
                    <a:solidFill>
                      <a:schemeClr val="bg1"/>
                    </a:solidFill>
                  </a:tcPr>
                </a:tc>
                <a:tc>
                  <a:txBody>
                    <a:bodyPr/>
                    <a:lstStyle/>
                    <a:p>
                      <a:pPr algn="just">
                        <a:lnSpc>
                          <a:spcPct val="115000"/>
                        </a:lnSpc>
                        <a:spcAft>
                          <a:spcPts val="0"/>
                        </a:spcAft>
                      </a:pPr>
                      <a:r>
                        <a:rPr lang="ja-JP" sz="1350" kern="100">
                          <a:solidFill>
                            <a:schemeClr val="tx1"/>
                          </a:solidFill>
                          <a:effectLst/>
                          <a:latin typeface="HG丸ｺﾞｼｯｸM-PRO" panose="020F0600000000000000" pitchFamily="50" charset="-128"/>
                          <a:ea typeface="HG丸ｺﾞｼｯｸM-PRO" panose="020F0600000000000000" pitchFamily="50" charset="-128"/>
                        </a:rPr>
                        <a:t>健康推進課主査（保健指導）</a:t>
                      </a:r>
                      <a:endParaRPr lang="ja-JP" sz="1350" kern="10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59383" marR="59383" marT="0" marB="0" anchor="ctr">
                    <a:solidFill>
                      <a:schemeClr val="bg1"/>
                    </a:solidFill>
                  </a:tcPr>
                </a:tc>
                <a:tc>
                  <a:txBody>
                    <a:bodyPr/>
                    <a:lstStyle/>
                    <a:p>
                      <a:pPr algn="just">
                        <a:lnSpc>
                          <a:spcPct val="115000"/>
                        </a:lnSpc>
                        <a:spcAft>
                          <a:spcPts val="0"/>
                        </a:spcAft>
                      </a:pPr>
                      <a:r>
                        <a:rPr lang="ja-JP" sz="1350" kern="100" dirty="0">
                          <a:solidFill>
                            <a:schemeClr val="tx1"/>
                          </a:solidFill>
                          <a:effectLst/>
                          <a:latin typeface="HG丸ｺﾞｼｯｸM-PRO" panose="020F0600000000000000" pitchFamily="50" charset="-128"/>
                          <a:ea typeface="HG丸ｺﾞｼｯｸM-PRO" panose="020F0600000000000000" pitchFamily="50" charset="-128"/>
                        </a:rPr>
                        <a:t>中山　琴江</a:t>
                      </a:r>
                      <a:endParaRPr lang="ja-JP" sz="135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59383" marR="59383" marT="0" marB="0">
                    <a:solidFill>
                      <a:schemeClr val="bg1"/>
                    </a:solidFill>
                  </a:tcPr>
                </a:tc>
                <a:extLst>
                  <a:ext uri="{0D108BD9-81ED-4DB2-BD59-A6C34878D82A}">
                    <a16:rowId xmlns:a16="http://schemas.microsoft.com/office/drawing/2014/main" val="10025"/>
                  </a:ext>
                </a:extLst>
              </a:tr>
              <a:tr h="241540">
                <a:tc vMerge="1">
                  <a:txBody>
                    <a:bodyPr/>
                    <a:lstStyle/>
                    <a:p>
                      <a:endParaRPr kumimoji="1" lang="ja-JP" altLang="en-US"/>
                    </a:p>
                  </a:txBody>
                  <a:tcPr/>
                </a:tc>
                <a:tc>
                  <a:txBody>
                    <a:bodyPr/>
                    <a:lstStyle/>
                    <a:p>
                      <a:pPr algn="just">
                        <a:lnSpc>
                          <a:spcPct val="115000"/>
                        </a:lnSpc>
                        <a:spcAft>
                          <a:spcPts val="0"/>
                        </a:spcAft>
                      </a:pPr>
                      <a:r>
                        <a:rPr lang="ja-JP" sz="1350" kern="100">
                          <a:solidFill>
                            <a:schemeClr val="tx1"/>
                          </a:solidFill>
                          <a:effectLst/>
                          <a:latin typeface="HG丸ｺﾞｼｯｸM-PRO" panose="020F0600000000000000" pitchFamily="50" charset="-128"/>
                          <a:ea typeface="HG丸ｺﾞｼｯｸM-PRO" panose="020F0600000000000000" pitchFamily="50" charset="-128"/>
                        </a:rPr>
                        <a:t>健康推進課健康支援第二係</a:t>
                      </a:r>
                      <a:endParaRPr lang="ja-JP" sz="1350" kern="10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59383" marR="59383" marT="0" marB="0" anchor="ctr">
                    <a:solidFill>
                      <a:schemeClr val="bg1"/>
                    </a:solidFill>
                  </a:tcPr>
                </a:tc>
                <a:tc>
                  <a:txBody>
                    <a:bodyPr/>
                    <a:lstStyle/>
                    <a:p>
                      <a:pPr algn="just">
                        <a:lnSpc>
                          <a:spcPct val="115000"/>
                        </a:lnSpc>
                        <a:spcAft>
                          <a:spcPts val="0"/>
                        </a:spcAft>
                      </a:pPr>
                      <a:r>
                        <a:rPr lang="ja-JP" sz="1350" kern="100" dirty="0">
                          <a:solidFill>
                            <a:schemeClr val="tx1"/>
                          </a:solidFill>
                          <a:effectLst/>
                          <a:latin typeface="HG丸ｺﾞｼｯｸM-PRO" panose="020F0600000000000000" pitchFamily="50" charset="-128"/>
                          <a:ea typeface="HG丸ｺﾞｼｯｸM-PRO" panose="020F0600000000000000" pitchFamily="50" charset="-128"/>
                        </a:rPr>
                        <a:t>古舘　由貴</a:t>
                      </a:r>
                      <a:endParaRPr lang="ja-JP" sz="135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59383" marR="59383" marT="0" marB="0">
                    <a:solidFill>
                      <a:schemeClr val="bg1"/>
                    </a:solidFill>
                  </a:tcPr>
                </a:tc>
                <a:extLst>
                  <a:ext uri="{0D108BD9-81ED-4DB2-BD59-A6C34878D82A}">
                    <a16:rowId xmlns:a16="http://schemas.microsoft.com/office/drawing/2014/main" val="10026"/>
                  </a:ext>
                </a:extLst>
              </a:tr>
            </a:tbl>
          </a:graphicData>
        </a:graphic>
      </p:graphicFrame>
    </p:spTree>
    <p:extLst>
      <p:ext uri="{BB962C8B-B14F-4D97-AF65-F5344CB8AC3E}">
        <p14:creationId xmlns:p14="http://schemas.microsoft.com/office/powerpoint/2010/main" val="299076249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8050</TotalTime>
  <Words>741</Words>
  <Application>Microsoft Office PowerPoint</Application>
  <PresentationFormat>画面に合わせる (4:3)</PresentationFormat>
  <Paragraphs>135</Paragraphs>
  <Slides>9</Slides>
  <Notes>7</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9</vt:i4>
      </vt:variant>
    </vt:vector>
  </HeadingPairs>
  <TitlesOfParts>
    <vt:vector size="21" baseType="lpstr">
      <vt:lpstr>HGP創英角ﾎﾟｯﾌﾟ体</vt:lpstr>
      <vt:lpstr>HGSｺﾞｼｯｸE</vt:lpstr>
      <vt:lpstr>HG丸ｺﾞｼｯｸM-PRO</vt:lpstr>
      <vt:lpstr>HG創英角ﾎﾟｯﾌﾟ体</vt:lpstr>
      <vt:lpstr>ＭＳ Ｐゴシック</vt:lpstr>
      <vt:lpstr>游ゴシック</vt:lpstr>
      <vt:lpstr>游ゴシック Light</vt:lpstr>
      <vt:lpstr>Arial</vt:lpstr>
      <vt:lpstr>Calibri</vt:lpstr>
      <vt:lpstr>Calibri Light</vt:lpstr>
      <vt:lpstr>Times New Roman</vt:lpstr>
      <vt:lpstr>1_Office テーマ</vt:lpstr>
      <vt:lpstr>PowerPoint プレゼンテーション</vt:lpstr>
      <vt:lpstr>PowerPoint プレゼンテーション</vt:lpstr>
      <vt:lpstr>PowerPoint プレゼンテーション</vt:lpstr>
      <vt:lpstr>PowerPoint プレゼンテーション</vt:lpstr>
      <vt:lpstr>今日の授業で大切なポイント</vt:lpstr>
      <vt:lpstr>動画（46秒） 内容：保健所相談先の紹介 本スライドでは最初の画像のみです</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北海道</dc:creator>
  <cp:lastModifiedBy>押切風花</cp:lastModifiedBy>
  <cp:revision>562</cp:revision>
  <cp:lastPrinted>2020-04-01T05:55:34Z</cp:lastPrinted>
  <dcterms:created xsi:type="dcterms:W3CDTF">2017-10-04T04:34:01Z</dcterms:created>
  <dcterms:modified xsi:type="dcterms:W3CDTF">2024-03-12T04:34:05Z</dcterms:modified>
</cp:coreProperties>
</file>