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notesMasterIdLst>
    <p:notesMasterId r:id="rId7"/>
  </p:notesMasterIdLst>
  <p:handoutMasterIdLst>
    <p:handoutMasterId r:id="rId8"/>
  </p:handoutMasterIdLst>
  <p:sldIdLst>
    <p:sldId id="501" r:id="rId5"/>
    <p:sldId id="498" r:id="rId6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レイアウトサンプル" id="{AF6CC579-B67C-2844-BE25-84E40ED98AB0}">
          <p14:sldIdLst>
            <p14:sldId id="501"/>
            <p14:sldId id="4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pos="3216" userDrawn="1">
          <p15:clr>
            <a:srgbClr val="A4A3A4"/>
          </p15:clr>
        </p15:guide>
        <p15:guide id="4" pos="6068" userDrawn="1">
          <p15:clr>
            <a:srgbClr val="A4A3A4"/>
          </p15:clr>
        </p15:guide>
        <p15:guide id="5" pos="3024" userDrawn="1">
          <p15:clr>
            <a:srgbClr val="A4A3A4"/>
          </p15:clr>
        </p15:guide>
        <p15:guide id="6" pos="4560" userDrawn="1">
          <p15:clr>
            <a:srgbClr val="A4A3A4"/>
          </p15:clr>
        </p15:guide>
        <p15:guide id="7" pos="4752" userDrawn="1">
          <p15:clr>
            <a:srgbClr val="A4A3A4"/>
          </p15:clr>
        </p15:guide>
        <p15:guide id="8" pos="1536" userDrawn="1">
          <p15:clr>
            <a:srgbClr val="A4A3A4"/>
          </p15:clr>
        </p15:guide>
        <p15:guide id="9" pos="1680" userDrawn="1">
          <p15:clr>
            <a:srgbClr val="A4A3A4"/>
          </p15:clr>
        </p15:guide>
        <p15:guide id="10" orient="horz" pos="4127" userDrawn="1">
          <p15:clr>
            <a:srgbClr val="A4A3A4"/>
          </p15:clr>
        </p15:guide>
        <p15:guide id="11" pos="2016" userDrawn="1">
          <p15:clr>
            <a:srgbClr val="A4A3A4"/>
          </p15:clr>
        </p15:guide>
        <p15:guide id="12" pos="2208" userDrawn="1">
          <p15:clr>
            <a:srgbClr val="A4A3A4"/>
          </p15:clr>
        </p15:guide>
        <p15:guide id="13" pos="4032" userDrawn="1">
          <p15:clr>
            <a:srgbClr val="A4A3A4"/>
          </p15:clr>
        </p15:guide>
        <p15:guide id="14" pos="4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AF"/>
    <a:srgbClr val="103185"/>
    <a:srgbClr val="DF637E"/>
    <a:srgbClr val="7EC4C1"/>
    <a:srgbClr val="E4E2ED"/>
    <a:srgbClr val="E57F95"/>
    <a:srgbClr val="FDF3B9"/>
    <a:srgbClr val="C9E7E7"/>
    <a:srgbClr val="EBE9F3"/>
    <a:srgbClr val="FED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34"/>
    <p:restoredTop sz="86395" autoAdjust="0"/>
  </p:normalViewPr>
  <p:slideViewPr>
    <p:cSldViewPr>
      <p:cViewPr varScale="1">
        <p:scale>
          <a:sx n="69" d="100"/>
          <a:sy n="69" d="100"/>
        </p:scale>
        <p:origin x="960" y="40"/>
      </p:cViewPr>
      <p:guideLst>
        <p:guide orient="horz" pos="1200"/>
        <p:guide pos="192"/>
        <p:guide pos="3216"/>
        <p:guide pos="6068"/>
        <p:guide pos="3024"/>
        <p:guide pos="4560"/>
        <p:guide pos="4752"/>
        <p:guide pos="1536"/>
        <p:guide pos="1680"/>
        <p:guide orient="horz" pos="4127"/>
        <p:guide pos="2016"/>
        <p:guide pos="2208"/>
        <p:guide pos="4032"/>
        <p:guide pos="4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2634" y="3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8462B45-3B19-644E-AD02-C8057219CE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3D6E86-57B2-8C4B-A4A6-B815EB7BC0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00692-EAF4-2D4D-8CB7-4A95778DD0E4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8B21570-7BD7-0C4B-8425-70205C7AD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85AC23-07E1-0E46-9EE9-96123763DA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031F9-2228-CB40-9934-33F673688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53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A305E-D807-3946-A1A4-56C9B77AFB38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F3F95-1DE9-F948-9ABE-A8F6E5B81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02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86" y="1879526"/>
            <a:ext cx="9185828" cy="44498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50884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6350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98" name="図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8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97" name="図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6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7023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6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86" y="1879526"/>
            <a:ext cx="9185828" cy="44498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4203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5361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0009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3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3886200"/>
            <a:ext cx="9906000" cy="300011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4165600" y="3886200"/>
            <a:ext cx="5740400" cy="300011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17980" y="0"/>
            <a:ext cx="9923980" cy="3874149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0281" y="5866857"/>
            <a:ext cx="3913874" cy="340093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400"/>
              </a:spcAft>
              <a:buNone/>
              <a:defRPr lang="ja-JP" altLang="en-US" sz="1700" spc="150" smtClean="0">
                <a:solidFill>
                  <a:schemeClr val="bg1"/>
                </a:solidFill>
              </a:defRPr>
            </a:lvl1pPr>
            <a:lvl2pPr marL="2286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2pPr>
            <a:lvl3pPr marL="6858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3pPr>
            <a:lvl4pPr marL="11430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4pPr>
            <a:lvl5pPr marL="1600200" indent="0">
              <a:spcAft>
                <a:spcPts val="400"/>
              </a:spcAft>
              <a:buNone/>
              <a:defRPr lang="ja-JP" altLang="en-US" sz="1800"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4" y="2838996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105747" tIns="0" rIns="105747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0019" y="4878176"/>
            <a:ext cx="222885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683" y="6469296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1200"/>
            <a:ext cx="9897010" cy="1904457"/>
          </a:xfrm>
        </p:spPr>
        <p:txBody>
          <a:bodyPr lIns="288000" tIns="180000" rIns="360000" bIns="72000"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9227" y="3901925"/>
            <a:ext cx="9924453" cy="412805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1700" spc="150" smtClean="0">
                <a:solidFill>
                  <a:schemeClr val="bg1"/>
                </a:solidFill>
              </a:defRPr>
            </a:lvl1pPr>
            <a:lvl2pPr marL="2286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6858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11430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1600200" indent="0">
              <a:buNone/>
              <a:defRPr lang="ja-JP" altLang="en-US" sz="170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 dirty="0"/>
              <a:t>マスター テキストの</a:t>
            </a:r>
            <a:r>
              <a:rPr kumimoji="1" lang="ja-JP" altLang="en-US"/>
              <a:t>書式設定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5638800" y="6379733"/>
            <a:ext cx="3851369" cy="17346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73" y="317901"/>
            <a:ext cx="4012995" cy="5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2371426" y="3027"/>
            <a:ext cx="7543800" cy="6854973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62200" y="4042659"/>
            <a:ext cx="7534810" cy="412421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400"/>
              </a:spcAft>
              <a:buNone/>
              <a:defRPr lang="ja-JP" altLang="en-US" sz="1600" spc="150" smtClean="0">
                <a:solidFill>
                  <a:schemeClr val="tx1"/>
                </a:solidFill>
              </a:defRPr>
            </a:lvl1pPr>
            <a:lvl2pPr marL="2286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1430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1600200" indent="0">
              <a:spcAft>
                <a:spcPts val="400"/>
              </a:spcAft>
              <a:buNone/>
              <a:defRPr lang="ja-JP" altLang="en-US" sz="1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91CF97-003A-8047-ADC7-81411BD33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5715000" y="6469296"/>
            <a:ext cx="3813317" cy="173332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4" y="2838996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105747" tIns="0" rIns="105747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0710" y="6379365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447800"/>
            <a:ext cx="7534810" cy="2304191"/>
          </a:xfrm>
        </p:spPr>
        <p:txBody>
          <a:bodyPr lIns="288000" tIns="180000" rIns="360000" bIns="72000"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7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8" name="図 8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/>
          <a:p>
            <a:pPr marL="0" lvl="0" defTabSz="45720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79525"/>
            <a:ext cx="9185828" cy="465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6040" y="427034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6228" y="6551316"/>
            <a:ext cx="3757975" cy="2632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3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8" r:id="rId2"/>
    <p:sldLayoutId id="2147483699" r:id="rId3"/>
    <p:sldLayoutId id="2147483710" r:id="rId4"/>
    <p:sldLayoutId id="2147483711" r:id="rId5"/>
    <p:sldLayoutId id="2147483712" r:id="rId6"/>
    <p:sldLayoutId id="2147483705" r:id="rId7"/>
    <p:sldLayoutId id="2147483709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altLang="en-US" sz="1814" b="1" i="0" kern="1200" spc="272" dirty="0">
          <a:solidFill>
            <a:schemeClr val="bg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</p:titleStyle>
    <p:bodyStyle>
      <a:lvl1pPr marL="180975" indent="-180975" algn="l" defTabSz="914400" rtl="0" eaLnBrk="1" latinLnBrk="0" hangingPunct="1">
        <a:lnSpc>
          <a:spcPct val="130000"/>
        </a:lnSpc>
        <a:spcBef>
          <a:spcPts val="10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  <a:lvl2pPr marL="357188" indent="-176213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2pPr>
      <a:lvl3pPr marL="627063" indent="-180975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3pPr>
      <a:lvl4pPr marL="808038" indent="-180975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4pPr>
      <a:lvl5pPr marL="984250" indent="-176213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8553B9-6D1C-184E-8AFB-6CEB1818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過労死等防止啓発月間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5D9AED-2D48-6D42-A03E-BD33E92BA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4B519411-C5E6-E348-9D5F-3379CBF19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200" y="827998"/>
            <a:ext cx="9907200" cy="1712740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600" dirty="0" smtClean="0"/>
              <a:t>過労死</a:t>
            </a:r>
            <a:r>
              <a:rPr lang="ja-JP" altLang="en-US" sz="1600" dirty="0"/>
              <a:t>等防止の重要性への関心と理解を深める</a:t>
            </a:r>
            <a:r>
              <a:rPr lang="ja-JP" altLang="en-US" sz="1600" dirty="0" smtClean="0"/>
              <a:t>ため、毎年</a:t>
            </a:r>
            <a:r>
              <a:rPr lang="en-US" altLang="ja-JP" sz="1600" dirty="0" smtClean="0"/>
              <a:t>11</a:t>
            </a:r>
            <a:r>
              <a:rPr lang="ja-JP" altLang="en-US" sz="1600" dirty="0" smtClean="0"/>
              <a:t>月を啓発月間に</a:t>
            </a:r>
            <a:endParaRPr lang="en-US" altLang="ja-JP" sz="16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1600" dirty="0"/>
              <a:t>&lt;</a:t>
            </a:r>
            <a:r>
              <a:rPr lang="ja-JP" altLang="en-US" sz="1600" dirty="0" smtClean="0"/>
              <a:t>事業者</a:t>
            </a:r>
            <a:r>
              <a:rPr lang="en-US" altLang="ja-JP" sz="1600" dirty="0" smtClean="0"/>
              <a:t>&gt;</a:t>
            </a:r>
            <a:r>
              <a:rPr lang="ja-JP" altLang="en-US" sz="1600" dirty="0"/>
              <a:t> </a:t>
            </a:r>
            <a:r>
              <a:rPr lang="ja-JP" altLang="en-US" sz="1600" b="1" dirty="0" smtClean="0"/>
              <a:t>労働</a:t>
            </a:r>
            <a:r>
              <a:rPr lang="ja-JP" altLang="en-US" sz="1600" b="1" dirty="0"/>
              <a:t>時間を正確に把握</a:t>
            </a:r>
            <a:r>
              <a:rPr lang="ja-JP" altLang="en-US" sz="1600" dirty="0"/>
              <a:t>、</a:t>
            </a:r>
            <a:r>
              <a:rPr lang="ja-JP" altLang="en-US" sz="1600" b="1" dirty="0"/>
              <a:t>週労働時間</a:t>
            </a:r>
            <a:r>
              <a:rPr lang="en-US" altLang="ja-JP" sz="1600" b="1" dirty="0"/>
              <a:t>60</a:t>
            </a:r>
            <a:r>
              <a:rPr lang="ja-JP" altLang="en-US" sz="1600" b="1" dirty="0" smtClean="0"/>
              <a:t>時間未満</a:t>
            </a:r>
            <a:r>
              <a:rPr lang="ja-JP" altLang="en-US" sz="1600" dirty="0" smtClean="0"/>
              <a:t>に</a:t>
            </a:r>
            <a:endParaRPr lang="en-US" altLang="ja-JP" sz="16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1600" dirty="0" smtClean="0"/>
              <a:t>&lt;</a:t>
            </a:r>
            <a:r>
              <a:rPr lang="ja-JP" altLang="en-US" sz="1600" dirty="0" smtClean="0"/>
              <a:t>労働者</a:t>
            </a:r>
            <a:r>
              <a:rPr lang="en-US" altLang="ja-JP" sz="1600" b="1" dirty="0" smtClean="0"/>
              <a:t>&gt;</a:t>
            </a:r>
            <a:r>
              <a:rPr lang="ja-JP" altLang="en-US" sz="1600" b="1" dirty="0"/>
              <a:t> </a:t>
            </a:r>
            <a:r>
              <a:rPr lang="ja-JP" altLang="en-US" sz="1600" b="1" dirty="0" smtClean="0"/>
              <a:t>セルフ</a:t>
            </a:r>
            <a:r>
              <a:rPr lang="ja-JP" altLang="en-US" sz="1600" b="1" dirty="0"/>
              <a:t>チェック</a:t>
            </a:r>
            <a:r>
              <a:rPr lang="ja-JP" altLang="en-US" sz="1600" dirty="0" smtClean="0"/>
              <a:t>、心身</a:t>
            </a:r>
            <a:r>
              <a:rPr lang="ja-JP" altLang="en-US" sz="1600" dirty="0"/>
              <a:t>の不調に気づいたら</a:t>
            </a:r>
            <a:r>
              <a:rPr lang="ja-JP" altLang="en-US" sz="1600" b="1" dirty="0"/>
              <a:t>周囲の人や専門家に</a:t>
            </a:r>
            <a:r>
              <a:rPr lang="ja-JP" altLang="en-US" sz="1600" b="1" dirty="0" smtClean="0"/>
              <a:t>相談</a:t>
            </a:r>
            <a:r>
              <a:rPr lang="ja-JP" altLang="en-US" sz="1600" dirty="0" smtClean="0"/>
              <a:t>を</a:t>
            </a:r>
            <a:endParaRPr lang="en-US" altLang="ja-JP" sz="16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14"/>
          <a:stretch/>
        </p:blipFill>
        <p:spPr>
          <a:xfrm>
            <a:off x="680400" y="2809780"/>
            <a:ext cx="2520000" cy="3508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00" y="2754663"/>
            <a:ext cx="5040000" cy="356325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BF3C642-8A86-5746-8D2F-F1857509C015}"/>
              </a:ext>
            </a:extLst>
          </p:cNvPr>
          <p:cNvSpPr/>
          <p:nvPr/>
        </p:nvSpPr>
        <p:spPr>
          <a:xfrm>
            <a:off x="5486400" y="6403600"/>
            <a:ext cx="2688808" cy="256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700"/>
              </a:spcAft>
            </a:pPr>
            <a:r>
              <a:rPr lang="ja-JP" altLang="en-US" sz="14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パンフレット</a:t>
            </a:r>
            <a:r>
              <a:rPr lang="en-US" altLang="ja-JP" sz="14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11</a:t>
            </a:r>
            <a:r>
              <a:rPr lang="ja-JP" altLang="en-US" sz="1400" dirty="0" err="1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、</a:t>
            </a:r>
            <a:r>
              <a:rPr lang="en-US" altLang="ja-JP" sz="14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</a:t>
            </a:r>
            <a:r>
              <a:rPr lang="ja-JP" altLang="en-US" sz="1400" dirty="0" smtClean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ページ</a:t>
            </a:r>
            <a:endParaRPr lang="en-US" altLang="ja-JP" sz="1400" dirty="0" smtClean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7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8553B9-6D1C-184E-8AFB-6CEB1818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おわり</a:t>
            </a:r>
            <a:r>
              <a:rPr lang="ja-JP" altLang="en-US" dirty="0" smtClean="0"/>
              <a:t>に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5D9AED-2D48-6D42-A03E-BD33E92BA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143043" y="3813758"/>
            <a:ext cx="792471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ja-JP" b="1" dirty="0" smtClean="0"/>
              <a:t>36</a:t>
            </a:r>
            <a:r>
              <a:rPr lang="ja-JP" altLang="en-US" b="1" dirty="0"/>
              <a:t>協定の作成方法</a:t>
            </a:r>
            <a:r>
              <a:rPr lang="ja-JP" altLang="en-US" dirty="0"/>
              <a:t>などの労働時間制度全般が知りたい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ja-JP" altLang="en-US" b="1" dirty="0" smtClean="0"/>
              <a:t>変形</a:t>
            </a:r>
            <a:r>
              <a:rPr lang="ja-JP" altLang="en-US" b="1" dirty="0"/>
              <a:t>労働時間制</a:t>
            </a:r>
            <a:r>
              <a:rPr lang="ja-JP" altLang="en-US" dirty="0"/>
              <a:t>などの労働時間に関する制度の導入方法を教えてほしい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ja-JP" altLang="en-US" b="1" dirty="0" smtClean="0"/>
              <a:t>年次</a:t>
            </a:r>
            <a:r>
              <a:rPr lang="ja-JP" altLang="en-US" b="1" dirty="0"/>
              <a:t>有給休暇</a:t>
            </a:r>
            <a:r>
              <a:rPr lang="ja-JP" altLang="en-US" dirty="0"/>
              <a:t>の付与日数、管理簿の作成方法が分からない</a:t>
            </a:r>
          </a:p>
          <a:p>
            <a:endParaRPr lang="ja-JP" altLang="en-US" dirty="0"/>
          </a:p>
          <a:p>
            <a:pPr>
              <a:spcAft>
                <a:spcPts val="600"/>
              </a:spcAft>
            </a:pPr>
            <a:r>
              <a:rPr lang="ja-JP" altLang="en-US" dirty="0"/>
              <a:t>　　</a:t>
            </a:r>
            <a:r>
              <a:rPr lang="en-US" altLang="ja-JP" dirty="0"/>
              <a:t>【</a:t>
            </a:r>
            <a:r>
              <a:rPr lang="ja-JP" altLang="en-US" dirty="0"/>
              <a:t>お問い合わせ先</a:t>
            </a:r>
            <a:r>
              <a:rPr lang="en-US" altLang="ja-JP" dirty="0"/>
              <a:t>】</a:t>
            </a:r>
          </a:p>
          <a:p>
            <a:pPr>
              <a:spcAft>
                <a:spcPts val="600"/>
              </a:spcAft>
            </a:pPr>
            <a:r>
              <a:rPr lang="ja-JP" altLang="en-US" dirty="0"/>
              <a:t>　　　</a:t>
            </a:r>
            <a:r>
              <a:rPr lang="ja-JP" altLang="en-US" dirty="0" smtClean="0"/>
              <a:t>帯広労働基準監督署　労働</a:t>
            </a:r>
            <a:r>
              <a:rPr lang="ja-JP" altLang="en-US" dirty="0"/>
              <a:t>時間相談・支援</a:t>
            </a:r>
            <a:r>
              <a:rPr lang="ja-JP" altLang="en-US" dirty="0" smtClean="0"/>
              <a:t>コーナー</a:t>
            </a:r>
            <a:endParaRPr lang="en-US" altLang="ja-JP" dirty="0" smtClean="0"/>
          </a:p>
          <a:p>
            <a:pPr>
              <a:spcAft>
                <a:spcPts val="600"/>
              </a:spcAft>
            </a:pPr>
            <a:r>
              <a:rPr lang="ja-JP" altLang="en-US" dirty="0"/>
              <a:t>　</a:t>
            </a:r>
            <a:r>
              <a:rPr lang="ja-JP" altLang="en-US" dirty="0" smtClean="0"/>
              <a:t>　　電話番号：</a:t>
            </a:r>
            <a:r>
              <a:rPr lang="en-US" altLang="ja-JP" dirty="0" smtClean="0"/>
              <a:t>0155-97-1243</a:t>
            </a:r>
            <a:endParaRPr lang="en-US" altLang="ja-JP" dirty="0"/>
          </a:p>
          <a:p>
            <a:pPr>
              <a:spcAft>
                <a:spcPts val="600"/>
              </a:spcAft>
            </a:pPr>
            <a:r>
              <a:rPr lang="ja-JP" altLang="en-US" dirty="0"/>
              <a:t>　　　受付時間：８時</a:t>
            </a:r>
            <a:r>
              <a:rPr lang="en-US" altLang="ja-JP" dirty="0"/>
              <a:t>30</a:t>
            </a:r>
            <a:r>
              <a:rPr lang="ja-JP" altLang="en-US" dirty="0"/>
              <a:t>分から</a:t>
            </a:r>
            <a:r>
              <a:rPr lang="en-US" altLang="ja-JP" dirty="0"/>
              <a:t>17</a:t>
            </a:r>
            <a:r>
              <a:rPr lang="ja-JP" altLang="en-US" dirty="0"/>
              <a:t>時</a:t>
            </a:r>
            <a:r>
              <a:rPr lang="en-US" altLang="ja-JP" dirty="0"/>
              <a:t>15</a:t>
            </a:r>
            <a:r>
              <a:rPr lang="ja-JP" altLang="en-US" dirty="0"/>
              <a:t>分まで（土日祝、年末年始を除く）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05838"/>
            <a:ext cx="2438400" cy="24384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990643" y="1106724"/>
            <a:ext cx="7924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 smtClean="0"/>
              <a:t>労務</a:t>
            </a:r>
            <a:r>
              <a:rPr lang="ja-JP" altLang="en-US" sz="2400" dirty="0"/>
              <a:t>管理</a:t>
            </a:r>
            <a:r>
              <a:rPr lang="ja-JP" altLang="en-US" sz="2400" dirty="0" smtClean="0"/>
              <a:t>の疑問は</a:t>
            </a:r>
            <a:r>
              <a:rPr lang="ja-JP" altLang="en-US" sz="2400" b="1" dirty="0" smtClean="0"/>
              <a:t>お気軽にご相談</a:t>
            </a:r>
            <a:r>
              <a:rPr lang="ja-JP" altLang="en-US" sz="2400" dirty="0" smtClean="0"/>
              <a:t>ください！！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768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Co-color">
      <a:dk1>
        <a:srgbClr val="000000"/>
      </a:dk1>
      <a:lt1>
        <a:srgbClr val="FFFFFF"/>
      </a:lt1>
      <a:dk2>
        <a:srgbClr val="103185"/>
      </a:dk2>
      <a:lt2>
        <a:srgbClr val="E4E2ED"/>
      </a:lt2>
      <a:accent1>
        <a:srgbClr val="005CAF"/>
      </a:accent1>
      <a:accent2>
        <a:srgbClr val="DB4D6D"/>
      </a:accent2>
      <a:accent3>
        <a:srgbClr val="66BAB7"/>
      </a:accent3>
      <a:accent4>
        <a:srgbClr val="FEDFE1"/>
      </a:accent4>
      <a:accent5>
        <a:srgbClr val="C9E7E7"/>
      </a:accent5>
      <a:accent6>
        <a:srgbClr val="FDF3B9"/>
      </a:accent6>
      <a:hlink>
        <a:srgbClr val="00489E"/>
      </a:hlink>
      <a:folHlink>
        <a:srgbClr val="00489E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kumimoji="1" sz="1200" dirty="0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spcAft>
            <a:spcPts val="600"/>
          </a:spcAft>
          <a:buClr>
            <a:schemeClr val="tx2"/>
          </a:buClr>
          <a:defRPr kumimoji="1"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73F0D3CB47D0F40B688D5301E36CDE4" ma:contentTypeVersion="10" ma:contentTypeDescription="新しいドキュメントを作成します。" ma:contentTypeScope="" ma:versionID="73052524deda3e9b18f62a56b40a3f8d">
  <xsd:schema xmlns:xsd="http://www.w3.org/2001/XMLSchema" xmlns:xs="http://www.w3.org/2001/XMLSchema" xmlns:p="http://schemas.microsoft.com/office/2006/metadata/properties" xmlns:ns2="9e542ebf-0f02-4a5b-a3c6-60cb080530a7" targetNamespace="http://schemas.microsoft.com/office/2006/metadata/properties" ma:root="true" ma:fieldsID="2eb0a2b56d81a1b8855d252ab4930b51" ns2:_="">
    <xsd:import namespace="9e542ebf-0f02-4a5b-a3c6-60cb080530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42ebf-0f02-4a5b-a3c6-60cb08053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9FB2F-0580-4DD5-A697-9CFC7FCAC992}">
  <ds:schemaRefs>
    <ds:schemaRef ds:uri="9e542ebf-0f02-4a5b-a3c6-60cb080530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BCEF1F3-83CB-4ED3-A3F4-8761232B3425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e542ebf-0f02-4a5b-a3c6-60cb080530a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D4CDE8-92CA-4D90-A2A1-0EC09C4082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13904</TotalTime>
  <Words>175</Words>
  <Application>Microsoft Office PowerPoint</Application>
  <PresentationFormat>A4 210 x 297 mm</PresentationFormat>
  <Paragraphs>17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DemiLight</vt:lpstr>
      <vt:lpstr>メイリオ</vt:lpstr>
      <vt:lpstr>メイリオ</vt:lpstr>
      <vt:lpstr>游ゴシック</vt:lpstr>
      <vt:lpstr>Arial</vt:lpstr>
      <vt:lpstr>Wingdings</vt:lpstr>
      <vt:lpstr>Office テーマ</vt:lpstr>
      <vt:lpstr>過労死等防止啓発月間</vt:lpstr>
      <vt:lpstr>おわりに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橋本良太</dc:creator>
  <cp:lastModifiedBy>user</cp:lastModifiedBy>
  <cp:revision>536</cp:revision>
  <cp:lastPrinted>2022-10-11T00:52:10Z</cp:lastPrinted>
  <dcterms:created xsi:type="dcterms:W3CDTF">2021-01-07T10:15:48Z</dcterms:created>
  <dcterms:modified xsi:type="dcterms:W3CDTF">2022-10-25T04:26:48Z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0x010100573F0D3CB47D0F40B688D5301E36CDE4</vt:lpwstr>
  </property>
</Properties>
</file>