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"/>
  </p:notesMasterIdLst>
  <p:handoutMasterIdLst>
    <p:handoutMasterId r:id="rId6"/>
  </p:handoutMasterIdLst>
  <p:sldIdLst>
    <p:sldId id="265" r:id="rId2"/>
    <p:sldId id="287" r:id="rId3"/>
    <p:sldId id="293" r:id="rId4"/>
  </p:sldIdLst>
  <p:sldSz cx="9144000" cy="6858000" type="screen4x3"/>
  <p:notesSz cx="9934575" cy="6802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3265" autoAdjust="0"/>
  </p:normalViewPr>
  <p:slideViewPr>
    <p:cSldViewPr snapToGrid="0">
      <p:cViewPr varScale="1">
        <p:scale>
          <a:sx n="37" d="100"/>
          <a:sy n="37" d="100"/>
        </p:scale>
        <p:origin x="9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93EDD020-BA2F-4001-8843-DB3E7503AD1D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6A39B3E4-D6B8-4C8E-AFB7-A6F2EB7AB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4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588A5E91-4E36-42A6-ABBB-27265BC03767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3273674"/>
            <a:ext cx="7947659" cy="2678460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34C5C73F-FAB9-4E90-B433-70CDE32A7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58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◯　全国的に学ぶ性感染症・エイズを十勝の現状を知りながら身近な問題として学ぶ（導入）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先に授業を行っている感染症のひとつとして、性感染症がある。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他の感染症よりも性に関わるので、恥ずかしいという感情があり検査や治療はためらいがちに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また、一般の感染症と違い自分は感染しないと思っている人もいるかも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今そういう心配がないと考えている人も、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年、もっと先の自分を含めて聞いてもらえるとよい。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教科書では、全国の話しだが、今日は十勝の話をします。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53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ポイント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◯　性感染は目の前の相手とだけの問題ではなく、相手と自分の過去の性行為が関わってくるため、広がっていく</a:t>
            </a:r>
            <a:endParaRPr lang="en-US" altLang="ja-JP" dirty="0"/>
          </a:p>
          <a:p>
            <a:endParaRPr lang="en-US" altLang="ja-JP" dirty="0"/>
          </a:p>
          <a:p>
            <a:pPr defTabSz="913851">
              <a:defRPr/>
            </a:pPr>
            <a:r>
              <a:rPr kumimoji="1" lang="ja-JP" altLang="en-US" dirty="0" smtClean="0"/>
              <a:t>　では、性感染症がどのように広がるのか、慶愛病院の真井院長より、教えてもらいましょう。</a:t>
            </a:r>
            <a:endParaRPr kumimoji="1" lang="en-US" altLang="ja-JP" dirty="0" smtClean="0"/>
          </a:p>
          <a:p>
            <a:pPr defTabSz="913851">
              <a:defRPr/>
            </a:pPr>
            <a:r>
              <a:rPr lang="ja-JP" altLang="en-US" dirty="0"/>
              <a:t>再生時間：１分２８秒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13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隣や前後の人と、意見交換、若しくは、グループワークとして考えてもらう</a:t>
            </a:r>
            <a:r>
              <a:rPr kumimoji="1" lang="en-US" altLang="ja-JP" dirty="0" smtClean="0"/>
              <a:t>】</a:t>
            </a:r>
          </a:p>
          <a:p>
            <a:endParaRPr kumimoji="1" lang="en-US" altLang="ja-JP" dirty="0" smtClean="0"/>
          </a:p>
          <a:p>
            <a:pPr defTabSz="913851">
              <a:defRPr/>
            </a:pPr>
            <a:r>
              <a:rPr lang="ja-JP" altLang="en-US" dirty="0">
                <a:latin typeface="ＭＳ Ｐ明朝" charset="-128"/>
                <a:ea typeface="ＭＳ Ｐ明朝" charset="-128"/>
              </a:rPr>
              <a:t>性感染症は、性行為で感染することがわかっている病気だから、</a:t>
            </a:r>
            <a:endParaRPr lang="en-US" altLang="ja-JP" dirty="0">
              <a:latin typeface="ＭＳ Ｐ明朝" charset="-128"/>
              <a:ea typeface="ＭＳ Ｐ明朝" charset="-128"/>
            </a:endParaRPr>
          </a:p>
          <a:p>
            <a:pPr defTabSz="913851">
              <a:defRPr/>
            </a:pPr>
            <a:r>
              <a:rPr lang="ja-JP" altLang="en-US" dirty="0">
                <a:latin typeface="ＭＳ Ｐ明朝" charset="-128"/>
                <a:ea typeface="ＭＳ Ｐ明朝" charset="-128"/>
              </a:rPr>
              <a:t>私たちの行動によって感染を防ぐことができる。といわれている。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どうして、十勝管内は、性感染症に感染する人、特に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代の感染者数が多いのかな？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では、どうすれば、十勝管内の性感染症を減らしていくことができるのだろう？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話終えていそうな子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または、グループ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に「どんな意見が出ていましたか？」と確認する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⇒どれも、当事者の考えとして間違っていない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貴重な考えであることを支持する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17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44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03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85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06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63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3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55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0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87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6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50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56592" y="243003"/>
            <a:ext cx="8030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b="1" dirty="0">
                <a:ln w="381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性感染症･エイズの現状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0557" y="1661846"/>
            <a:ext cx="738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～十勝管内の状況と予防策について考える～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3173" y="6135968"/>
            <a:ext cx="58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i="1" dirty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十勝思春期保健地域教育</a:t>
            </a:r>
            <a:r>
              <a:rPr kumimoji="1" lang="ja-JP" altLang="en-US" sz="2800" b="1" i="1" dirty="0" smtClean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プログラム</a:t>
            </a:r>
            <a:endParaRPr kumimoji="1" lang="ja-JP" altLang="en-US" sz="2800" b="1" i="1" dirty="0">
              <a:ln w="25400">
                <a:solidFill>
                  <a:schemeClr val="tx1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5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23" y="1556714"/>
            <a:ext cx="8755635" cy="49080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3057" y="110671"/>
            <a:ext cx="645586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　産婦人科医師による動画（</a:t>
            </a:r>
            <a:r>
              <a:rPr kumimoji="1" lang="en-US" altLang="ja-JP" sz="2200" dirty="0" smtClean="0"/>
              <a:t>1</a:t>
            </a:r>
            <a:r>
              <a:rPr kumimoji="1" lang="ja-JP" altLang="en-US" sz="2200" dirty="0" smtClean="0"/>
              <a:t>分</a:t>
            </a:r>
            <a:r>
              <a:rPr kumimoji="1" lang="en-US" altLang="ja-JP" sz="2200" dirty="0" smtClean="0"/>
              <a:t>28</a:t>
            </a:r>
            <a:r>
              <a:rPr kumimoji="1" lang="ja-JP" altLang="en-US" sz="2200" dirty="0" smtClean="0"/>
              <a:t>秒）</a:t>
            </a:r>
            <a:endParaRPr kumimoji="1" lang="en-US" altLang="ja-JP" sz="2200" dirty="0" smtClean="0"/>
          </a:p>
          <a:p>
            <a:r>
              <a:rPr lang="ja-JP" altLang="en-US" sz="2200" dirty="0" smtClean="0"/>
              <a:t>　内容　性感染症の広がり方</a:t>
            </a:r>
            <a:endParaRPr lang="en-US" altLang="ja-JP" sz="2200" dirty="0"/>
          </a:p>
          <a:p>
            <a:r>
              <a:rPr kumimoji="1" lang="ja-JP" altLang="en-US" sz="2200" dirty="0" smtClean="0"/>
              <a:t>　本スライドでは最初の画像のみです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35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2C2A801-0763-465A-9C77-EA0A6ACCE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9BF03BF-63D4-47F0-BFD5-4BB7A6794900}"/>
              </a:ext>
            </a:extLst>
          </p:cNvPr>
          <p:cNvSpPr/>
          <p:nvPr/>
        </p:nvSpPr>
        <p:spPr>
          <a:xfrm>
            <a:off x="148590" y="2026723"/>
            <a:ext cx="8846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800" b="1" dirty="0" smtClean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私たちができることは何だろう</a:t>
            </a:r>
            <a:r>
              <a:rPr lang="ja-JP" altLang="en-US" sz="5400" b="1" dirty="0" smtClean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lang="en-US" altLang="ja-JP" sz="5400" b="1" dirty="0" smtClean="0">
              <a:ln w="254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3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3513</TotalTime>
  <Words>406</Words>
  <Application>Microsoft Office PowerPoint</Application>
  <PresentationFormat>画面に合わせる (4:3)</PresentationFormat>
  <Paragraphs>34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HGP創英角ｺﾞｼｯｸUB</vt:lpstr>
      <vt:lpstr>ＭＳ Ｐゴシック</vt:lpstr>
      <vt:lpstr>ＭＳ Ｐ明朝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北海道</dc:creator>
  <cp:lastModifiedBy>押切風花</cp:lastModifiedBy>
  <cp:revision>206</cp:revision>
  <cp:lastPrinted>2021-03-21T04:37:28Z</cp:lastPrinted>
  <dcterms:created xsi:type="dcterms:W3CDTF">2017-10-04T04:34:01Z</dcterms:created>
  <dcterms:modified xsi:type="dcterms:W3CDTF">2024-02-21T02:44:13Z</dcterms:modified>
</cp:coreProperties>
</file>