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png" ContentType="image/png"/>
  <Default Extension="emf" ContentType="image/x-emf"/>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Types>
</file>

<file path=_rels/.rels>&#65279;<?xml version="1.0" encoding="utf-8"?><Relationships xmlns="http://schemas.openxmlformats.org/package/2006/relationships"><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 Type="http://schemas.openxmlformats.org/officeDocument/2006/relationships/custom-properties" Target="docProps/custom.xml" Id="rId5" /><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sldIdLst>
    <p:sldId id="269" r:id="rId4"/>
    <p:sldId id="258" r:id="rId5"/>
    <p:sldId id="259" r:id="rId6"/>
    <p:sldId id="267" r:id="rId7"/>
    <p:sldId id="262" r:id="rId8"/>
    <p:sldId id="265" r:id="rId9"/>
    <p:sldId id="266" r:id="rId10"/>
    <p:sldId id="272" r:id="rId11"/>
    <p:sldId id="268" r:id="rId12"/>
    <p:sldId id="270" r:id="rId13"/>
    <p:sldId id="271" r:id="rId14"/>
    <p:sldId id="273" r:id="rId1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6X+YUFGYbJHWF4Hj6NW4ig==" hashData="TVpIlj1ifozffpZkmKG2DqZzmlE=" cryptProvider="" algIdExtSource="" cryptProviderTypeExtSourc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00"/>
    <a:srgbClr val="FF8601"/>
    <a:srgbClr val="5DEA16"/>
    <a:srgbClr val="09FF09"/>
    <a:srgbClr val="FFAD09"/>
    <a:srgbClr val="E56E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p:restoredTop sz="94270" autoAdjust="0"/>
  </p:normalViewPr>
  <p:slideViewPr>
    <p:cSldViewPr snapToGrid="0">
      <p:cViewPr varScale="1">
        <p:scale>
          <a:sx n="66" d="100"/>
          <a:sy n="66" d="100"/>
        </p:scale>
        <p:origin x="-918" y="-7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theme" Target="theme/theme1.xml" Id="rId1" /><Relationship Type="http://schemas.openxmlformats.org/officeDocument/2006/relationships/slideMaster" Target="slideMasters/slideMaster1.xml" Id="rId2" /><Relationship Type="http://schemas.openxmlformats.org/officeDocument/2006/relationships/notesMaster" Target="notesMasters/notesMaster1.xml" Id="rId3" /><Relationship Type="http://schemas.openxmlformats.org/officeDocument/2006/relationships/slide" Target="slides/slide1.xml" Id="rId4" /><Relationship Type="http://schemas.openxmlformats.org/officeDocument/2006/relationships/slide" Target="slides/slide2.xml" Id="rId5" /><Relationship Type="http://schemas.openxmlformats.org/officeDocument/2006/relationships/slide" Target="slides/slide3.xml" Id="rId6" /><Relationship Type="http://schemas.openxmlformats.org/officeDocument/2006/relationships/slide" Target="slides/slide4.xml" Id="rId7" /><Relationship Type="http://schemas.openxmlformats.org/officeDocument/2006/relationships/slide" Target="slides/slide5.xml" Id="rId8" /><Relationship Type="http://schemas.openxmlformats.org/officeDocument/2006/relationships/slide" Target="slides/slide6.xml" Id="rId9" /><Relationship Type="http://schemas.openxmlformats.org/officeDocument/2006/relationships/slide" Target="slides/slide7.xml" Id="rId10" /><Relationship Type="http://schemas.openxmlformats.org/officeDocument/2006/relationships/slide" Target="slides/slide8.xml" Id="rId11" /><Relationship Type="http://schemas.openxmlformats.org/officeDocument/2006/relationships/slide" Target="slides/slide9.xml" Id="rId12" /><Relationship Type="http://schemas.openxmlformats.org/officeDocument/2006/relationships/slide" Target="slides/slide10.xml" Id="rId13" /><Relationship Type="http://schemas.openxmlformats.org/officeDocument/2006/relationships/slide" Target="slides/slide11.xml" Id="rId14" /><Relationship Type="http://schemas.openxmlformats.org/officeDocument/2006/relationships/slide" Target="slides/slide12.xml" Id="rId15" /><Relationship Type="http://schemas.openxmlformats.org/officeDocument/2006/relationships/presProps" Target="presProps.xml" Id="rId16" /><Relationship Type="http://schemas.openxmlformats.org/officeDocument/2006/relationships/viewProps" Target="viewProps.xml" Id="rId17" /><Relationship Type="http://schemas.openxmlformats.org/officeDocument/2006/relationships/tableStyles" Target="tableStyles.xml" Id="rId18" /></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9-16T09:37:29.496"/>
    </inkml:context>
    <inkml:brush xml:id="br0">
      <inkml:brushProperty name="width" value="0.1" units="cm"/>
      <inkml:brushProperty name="height" value="0.1" units="cm"/>
      <inkml:brushProperty name="color" value="#FFF200"/>
      <inkml:brushProperty name="fitToCurve" value="1"/>
    </inkml:brush>
  </inkml:definitions>
  <inkml:traceGroup>
    <inkml:annotationXML>
      <emma:emma xmlns:emma="http://www.w3.org/2003/04/emma" version="1.0">
        <emma:interpretation id="{0AEC1C79-E591-4F2A-B616-C65DA39E6D8F}" emma:medium="tactile" emma:mode="ink">
          <msink:context xmlns:msink="http://schemas.microsoft.com/ink/2010/main" type="inkDrawing" rotatedBoundingBox="23759,9247 23774,9247 23774,9262 23759,9262" shapeName="Other">
            <msink:destinationLink direction="with" ref="{4F37F1F4-3C5C-4A76-BCE0-1AFD795360F1}"/>
          </msink:context>
        </emma:interpretation>
      </emma:emma>
    </inkml:annotationXML>
    <inkml:trace contextRef="#ctx0" brushRef="#br0">4307-384 0</inkml:trace>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9-16T09:37:30.485"/>
    </inkml:context>
    <inkml:brush xml:id="br0">
      <inkml:brushProperty name="width" value="0.1" units="cm"/>
      <inkml:brushProperty name="height" value="0.1" units="cm"/>
      <inkml:brushProperty name="color" value="#FFF200"/>
      <inkml:brushProperty name="fitToCurve" value="1"/>
    </inkml:brush>
  </inkml:definitions>
  <inkml:traceGroup>
    <inkml:annotationXML>
      <emma:emma xmlns:emma="http://www.w3.org/2003/04/emma" version="1.0">
        <emma:interpretation id="{F4F37B9E-A395-43D5-BE5F-F32C5F2F1DB5}" emma:medium="tactile" emma:mode="ink">
          <msink:context xmlns:msink="http://schemas.microsoft.com/ink/2010/main" type="inkDrawing" rotatedBoundingBox="23805,9247 23820,9247 23820,9262 23805,9262" shapeName="Other"/>
        </emma:interpretation>
      </emma:emma>
    </inkml:annotationXML>
    <inkml:trace contextRef="#ctx0" brushRef="#br0">4353-384 0</inkml:trace>
  </inkml:traceGroup>
</inkml:ink>
</file>

<file path=ppt/notesMasters/_rels/notesMaster1.xml.rels>&#65279;<?xml version="1.0" encoding="utf-8"?><Relationships xmlns="http://schemas.openxmlformats.org/package/2006/relationships"><Relationship Type="http://schemas.openxmlformats.org/officeDocument/2006/relationships/theme" Targe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A2C8E3F-2C3D-4F3A-9551-FEC5406334F7}" type="datetimeFigureOut">
              <a:rPr kumimoji="1" lang="ja-JP" altLang="en-US" smtClean="0"/>
              <a:t>2021/9/24</a:t>
            </a:fld>
            <a:endParaRPr kumimoji="1" lang="ja-JP" altLang="en-US"/>
          </a:p>
        </p:txBody>
      </p:sp>
      <p:sp>
        <p:nvSpPr>
          <p:cNvPr id="1102"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5E92C33-29AC-4581-AC35-7BCAE628DAEF}" type="slidenum">
              <a:rPr kumimoji="1" lang="ja-JP" altLang="en-US" smtClean="0"/>
              <a:t>‹#›</a:t>
            </a:fld>
            <a:endParaRPr kumimoji="1" lang="ja-JP" altLang="en-US"/>
          </a:p>
        </p:txBody>
      </p:sp>
    </p:spTree>
    <p:extLst>
      <p:ext uri="{BB962C8B-B14F-4D97-AF65-F5344CB8AC3E}">
        <p14:creationId xmlns:p14="http://schemas.microsoft.com/office/powerpoint/2010/main" val="3292683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slides/slide1.xml" Id="rId1" /><Relationship Type="http://schemas.openxmlformats.org/officeDocument/2006/relationships/notesMaster" Target="../notesMasters/notesMaster1.xml" Id="rId2" /></Relationships>
</file>

<file path=ppt/notesSlides/_rels/notesSlide10.xml.rels>&#65279;<?xml version="1.0" encoding="utf-8"?><Relationships xmlns="http://schemas.openxmlformats.org/package/2006/relationships"><Relationship Type="http://schemas.openxmlformats.org/officeDocument/2006/relationships/slide" Target="../slides/slide10.xml" Id="rId1" /><Relationship Type="http://schemas.openxmlformats.org/officeDocument/2006/relationships/notesMaster" Target="../notesMasters/notesMaster1.xml" Id="rId2" /></Relationships>
</file>

<file path=ppt/notesSlides/_rels/notesSlide11.xml.rels>&#65279;<?xml version="1.0" encoding="utf-8"?><Relationships xmlns="http://schemas.openxmlformats.org/package/2006/relationships"><Relationship Type="http://schemas.openxmlformats.org/officeDocument/2006/relationships/slide" Target="../slides/slide11.xml" Id="rId1" /><Relationship Type="http://schemas.openxmlformats.org/officeDocument/2006/relationships/notesMaster" Target="../notesMasters/notesMaster1.xml" Id="rId2" /></Relationships>
</file>

<file path=ppt/notesSlides/_rels/notesSlide12.xml.rels>&#65279;<?xml version="1.0" encoding="utf-8"?><Relationships xmlns="http://schemas.openxmlformats.org/package/2006/relationships"><Relationship Type="http://schemas.openxmlformats.org/officeDocument/2006/relationships/slide" Target="../slides/slide12.xml" Id="rId1" /><Relationship Type="http://schemas.openxmlformats.org/officeDocument/2006/relationships/notesMaster" Target="../notesMasters/notesMaster1.xml" Id="rId2" /></Relationships>
</file>

<file path=ppt/notesSlides/_rels/notesSlide2.xml.rels>&#65279;<?xml version="1.0" encoding="utf-8"?><Relationships xmlns="http://schemas.openxmlformats.org/package/2006/relationships"><Relationship Type="http://schemas.openxmlformats.org/officeDocument/2006/relationships/slide" Target="../slides/slide2.xml" Id="rId1" /><Relationship Type="http://schemas.openxmlformats.org/officeDocument/2006/relationships/notesMaster" Target="../notesMasters/notesMaster1.xml" Id="rId2" /></Relationships>
</file>

<file path=ppt/notesSlides/_rels/notesSlide3.xml.rels>&#65279;<?xml version="1.0" encoding="utf-8"?><Relationships xmlns="http://schemas.openxmlformats.org/package/2006/relationships"><Relationship Type="http://schemas.openxmlformats.org/officeDocument/2006/relationships/slide" Target="../slides/slide3.xml" Id="rId1" /><Relationship Type="http://schemas.openxmlformats.org/officeDocument/2006/relationships/notesMaster" Target="../notesMasters/notesMaster1.xml" Id="rId2" /></Relationships>
</file>

<file path=ppt/notesSlides/_rels/notesSlide4.xml.rels>&#65279;<?xml version="1.0" encoding="utf-8"?><Relationships xmlns="http://schemas.openxmlformats.org/package/2006/relationships"><Relationship Type="http://schemas.openxmlformats.org/officeDocument/2006/relationships/slide" Target="../slides/slide4.xml" Id="rId1" /><Relationship Type="http://schemas.openxmlformats.org/officeDocument/2006/relationships/notesMaster" Target="../notesMasters/notesMaster1.xml" Id="rId2" /></Relationships>
</file>

<file path=ppt/notesSlides/_rels/notesSlide5.xml.rels>&#65279;<?xml version="1.0" encoding="utf-8"?><Relationships xmlns="http://schemas.openxmlformats.org/package/2006/relationships"><Relationship Type="http://schemas.openxmlformats.org/officeDocument/2006/relationships/slide" Target="../slides/slide5.xml" Id="rId1" /><Relationship Type="http://schemas.openxmlformats.org/officeDocument/2006/relationships/notesMaster" Target="../notesMasters/notesMaster1.xml" Id="rId2" /></Relationships>
</file>

<file path=ppt/notesSlides/_rels/notesSlide6.xml.rels>&#65279;<?xml version="1.0" encoding="utf-8"?><Relationships xmlns="http://schemas.openxmlformats.org/package/2006/relationships"><Relationship Type="http://schemas.openxmlformats.org/officeDocument/2006/relationships/slide" Target="../slides/slide6.xml" Id="rId1" /><Relationship Type="http://schemas.openxmlformats.org/officeDocument/2006/relationships/notesMaster" Target="../notesMasters/notesMaster1.xml" Id="rId2" /></Relationships>
</file>

<file path=ppt/notesSlides/_rels/notesSlide7.xml.rels>&#65279;<?xml version="1.0" encoding="utf-8"?><Relationships xmlns="http://schemas.openxmlformats.org/package/2006/relationships"><Relationship Type="http://schemas.openxmlformats.org/officeDocument/2006/relationships/slide" Target="../slides/slide7.xml" Id="rId1" /><Relationship Type="http://schemas.openxmlformats.org/officeDocument/2006/relationships/notesMaster" Target="../notesMasters/notesMaster1.xml" Id="rId2" /></Relationships>
</file>

<file path=ppt/notesSlides/_rels/notesSlide8.xml.rels>&#65279;<?xml version="1.0" encoding="utf-8"?><Relationships xmlns="http://schemas.openxmlformats.org/package/2006/relationships"><Relationship Type="http://schemas.openxmlformats.org/officeDocument/2006/relationships/slide" Target="../slides/slide8.xml" Id="rId1" /><Relationship Type="http://schemas.openxmlformats.org/officeDocument/2006/relationships/notesMaster" Target="../notesMasters/notesMaster1.xml" Id="rId2" /></Relationships>
</file>

<file path=ppt/notesSlides/_rels/notesSlide9.xml.rels>&#65279;<?xml version="1.0" encoding="utf-8"?><Relationships xmlns="http://schemas.openxmlformats.org/package/2006/relationships"><Relationship Type="http://schemas.openxmlformats.org/officeDocument/2006/relationships/slide" Target="../slides/slide9.xml" Id="rId1" /><Relationship Type="http://schemas.openxmlformats.org/officeDocument/2006/relationships/notesMaster" Target="../notesMasters/notesMaster1.xml" Id="rId2"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1" name="スライド イメージ プレースホルダー 1"/>
          <p:cNvSpPr>
            <a:spLocks noGrp="1" noRot="1" noChangeAspect="1"/>
          </p:cNvSpPr>
          <p:nvPr>
            <p:ph type="sldImg"/>
          </p:nvPr>
        </p:nvSpPr>
        <p:spPr/>
      </p:sp>
      <p:sp>
        <p:nvSpPr>
          <p:cNvPr id="1122" name="ノート プレースホルダー 2"/>
          <p:cNvSpPr>
            <a:spLocks noGrp="1"/>
          </p:cNvSpPr>
          <p:nvPr>
            <p:ph type="body" idx="1"/>
          </p:nvPr>
        </p:nvSpPr>
        <p:spPr/>
        <p:txBody>
          <a:bodyPr/>
          <a:lstStyle/>
          <a:p>
            <a:r>
              <a:rPr kumimoji="1" lang="ja-JP" altLang="en-US" dirty="0" err="1"/>
              <a:t>やさ</a:t>
            </a:r>
            <a:r>
              <a:rPr kumimoji="1" lang="ja-JP" altLang="en-US" dirty="0"/>
              <a:t>いと友達になろう～野菜の秘密～</a:t>
            </a:r>
          </a:p>
        </p:txBody>
      </p:sp>
      <p:sp>
        <p:nvSpPr>
          <p:cNvPr id="1123" name="スライド番号プレースホルダー 3"/>
          <p:cNvSpPr>
            <a:spLocks noGrp="1"/>
          </p:cNvSpPr>
          <p:nvPr>
            <p:ph type="sldNum" sz="quarter" idx="10"/>
          </p:nvPr>
        </p:nvSpPr>
        <p:spPr/>
        <p:txBody>
          <a:bodyPr/>
          <a:lstStyle/>
          <a:p>
            <a:fld id="{C5E92C33-29AC-4581-AC35-7BCAE628DAEF}" type="slidenum">
              <a:rPr kumimoji="1" lang="ja-JP" altLang="en-US" smtClean="0"/>
              <a:t>1</a:t>
            </a:fld>
            <a:endParaRPr kumimoji="1" lang="ja-JP" altLang="en-US"/>
          </a:p>
        </p:txBody>
      </p:sp>
    </p:spTree>
    <p:extLst>
      <p:ext uri="{BB962C8B-B14F-4D97-AF65-F5344CB8AC3E}">
        <p14:creationId xmlns:p14="http://schemas.microsoft.com/office/powerpoint/2010/main" val="406898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1" name="スライド イメージ プレースホルダー 1"/>
          <p:cNvSpPr>
            <a:spLocks noGrp="1" noRot="1" noChangeAspect="1"/>
          </p:cNvSpPr>
          <p:nvPr>
            <p:ph type="sldImg"/>
          </p:nvPr>
        </p:nvSpPr>
        <p:spPr/>
      </p:sp>
      <p:sp>
        <p:nvSpPr>
          <p:cNvPr id="1272"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これは先ほど、手ばかりのスライドでお出しした大人の手ばかりの写真です。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大人は一日に必要な野菜の量は</a:t>
            </a:r>
            <a:r>
              <a:rPr kumimoji="1" lang="en-US" altLang="ja-JP" dirty="0"/>
              <a:t>350</a:t>
            </a:r>
            <a:r>
              <a:rPr kumimoji="1" lang="ja-JP" altLang="en-US" dirty="0" err="1"/>
              <a:t>ｇ</a:t>
            </a:r>
            <a:r>
              <a:rPr kumimoji="1" lang="ja-JP" altLang="en-US" dirty="0"/>
              <a:t>という説明をしましたが、この写真での内訳はこのような感じです。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上から</a:t>
            </a:r>
            <a:endParaRPr kumimoji="1" lang="en-US" altLang="ja-JP" dirty="0"/>
          </a:p>
          <a:p>
            <a:r>
              <a:rPr lang="ja-JP" altLang="en-US" sz="1200" b="0" dirty="0">
                <a:latin typeface="+mn-lt"/>
              </a:rPr>
              <a:t>ほうれん草（</a:t>
            </a:r>
            <a:r>
              <a:rPr lang="en-US" altLang="ja-JP" sz="1200" b="0" dirty="0">
                <a:latin typeface="+mn-lt"/>
              </a:rPr>
              <a:t>1</a:t>
            </a:r>
            <a:r>
              <a:rPr lang="ja-JP" altLang="en-US" sz="1200" b="0" dirty="0">
                <a:latin typeface="+mn-lt"/>
              </a:rPr>
              <a:t>束）</a:t>
            </a:r>
            <a:r>
              <a:rPr lang="en-US" altLang="ja-JP" sz="1200" b="0" dirty="0">
                <a:latin typeface="+mn-lt"/>
              </a:rPr>
              <a:t>30</a:t>
            </a:r>
            <a:r>
              <a:rPr lang="ja-JP" altLang="en-US" sz="1200" b="0" dirty="0" err="1">
                <a:latin typeface="+mn-lt"/>
              </a:rPr>
              <a:t>ｇ</a:t>
            </a:r>
            <a:r>
              <a:rPr lang="ja-JP" altLang="en-US" sz="1200" b="0" dirty="0">
                <a:latin typeface="+mn-lt"/>
              </a:rPr>
              <a:t>白菜（</a:t>
            </a:r>
            <a:r>
              <a:rPr lang="en-US" altLang="ja-JP" sz="1200" b="0" dirty="0">
                <a:latin typeface="+mn-lt"/>
              </a:rPr>
              <a:t>1/6</a:t>
            </a:r>
            <a:r>
              <a:rPr lang="ja-JP" altLang="en-US" sz="1200" b="0" dirty="0">
                <a:latin typeface="+mn-lt"/>
              </a:rPr>
              <a:t>枚）</a:t>
            </a:r>
            <a:r>
              <a:rPr lang="en-US" altLang="ja-JP" sz="1200" b="0" dirty="0">
                <a:latin typeface="+mn-lt"/>
              </a:rPr>
              <a:t>20</a:t>
            </a:r>
            <a:r>
              <a:rPr lang="ja-JP" altLang="en-US" sz="1200" b="0" dirty="0">
                <a:latin typeface="+mn-lt"/>
              </a:rPr>
              <a:t>ｇ　　　　えのき（</a:t>
            </a:r>
            <a:r>
              <a:rPr lang="en-US" altLang="ja-JP" sz="1200" b="0" dirty="0">
                <a:latin typeface="+mn-lt"/>
              </a:rPr>
              <a:t>1/4</a:t>
            </a:r>
            <a:r>
              <a:rPr lang="ja-JP" altLang="en-US" sz="1200" b="0" dirty="0">
                <a:latin typeface="+mn-lt"/>
              </a:rPr>
              <a:t>株）</a:t>
            </a:r>
            <a:r>
              <a:rPr lang="en-US" altLang="ja-JP" sz="1200" b="0" dirty="0">
                <a:latin typeface="+mn-lt"/>
              </a:rPr>
              <a:t>30</a:t>
            </a:r>
            <a:r>
              <a:rPr lang="ja-JP" altLang="en-US" sz="1200" b="0" dirty="0" err="1">
                <a:latin typeface="+mn-lt"/>
              </a:rPr>
              <a:t>ｇ</a:t>
            </a:r>
            <a:r>
              <a:rPr lang="ja-JP" altLang="en-US" sz="1200" b="0" dirty="0">
                <a:latin typeface="+mn-lt"/>
              </a:rPr>
              <a:t>ピーマン（</a:t>
            </a:r>
            <a:r>
              <a:rPr lang="en-US" altLang="ja-JP" sz="1200" b="0" dirty="0">
                <a:latin typeface="+mn-lt"/>
              </a:rPr>
              <a:t>1/2</a:t>
            </a:r>
            <a:r>
              <a:rPr lang="ja-JP" altLang="en-US" sz="1200" b="0" dirty="0">
                <a:latin typeface="+mn-lt"/>
              </a:rPr>
              <a:t>個）</a:t>
            </a:r>
            <a:r>
              <a:rPr lang="en-US" altLang="ja-JP" sz="1200" b="0" dirty="0">
                <a:latin typeface="+mn-lt"/>
              </a:rPr>
              <a:t>30</a:t>
            </a:r>
            <a:r>
              <a:rPr lang="ja-JP" altLang="en-US" sz="1200" b="0" dirty="0">
                <a:latin typeface="+mn-lt"/>
              </a:rPr>
              <a:t>ｇ　　</a:t>
            </a:r>
            <a:endParaRPr lang="en-US" altLang="ja-JP" sz="1200" b="0" dirty="0">
              <a:latin typeface="+mn-lt"/>
            </a:endParaRPr>
          </a:p>
          <a:p>
            <a:r>
              <a:rPr lang="ja-JP" altLang="en-US" sz="1200" b="0" dirty="0">
                <a:latin typeface="+mn-lt"/>
              </a:rPr>
              <a:t>とまと（くし切り</a:t>
            </a:r>
            <a:r>
              <a:rPr lang="en-US" altLang="ja-JP" sz="1200" b="0" dirty="0">
                <a:latin typeface="+mn-lt"/>
              </a:rPr>
              <a:t>2</a:t>
            </a:r>
            <a:r>
              <a:rPr lang="ja-JP" altLang="en-US" sz="1200" b="0" dirty="0">
                <a:latin typeface="+mn-lt"/>
              </a:rPr>
              <a:t>個）</a:t>
            </a:r>
            <a:r>
              <a:rPr lang="en-US" altLang="ja-JP" sz="1200" b="0" dirty="0">
                <a:latin typeface="+mn-lt"/>
              </a:rPr>
              <a:t>40</a:t>
            </a:r>
            <a:r>
              <a:rPr lang="ja-JP" altLang="en-US" sz="1200" b="0" dirty="0">
                <a:latin typeface="+mn-lt"/>
              </a:rPr>
              <a:t>ｇ　ブロッコリー（カット</a:t>
            </a:r>
            <a:r>
              <a:rPr lang="en-US" altLang="ja-JP" sz="1200" b="0" dirty="0">
                <a:latin typeface="+mn-lt"/>
              </a:rPr>
              <a:t>2</a:t>
            </a:r>
            <a:r>
              <a:rPr lang="ja-JP" altLang="en-US" sz="1200" b="0" dirty="0">
                <a:latin typeface="+mn-lt"/>
              </a:rPr>
              <a:t>個分）</a:t>
            </a:r>
            <a:r>
              <a:rPr lang="en-US" altLang="ja-JP" sz="1200" b="0" dirty="0">
                <a:latin typeface="+mn-lt"/>
              </a:rPr>
              <a:t>30</a:t>
            </a:r>
            <a:r>
              <a:rPr lang="ja-JP" altLang="en-US" sz="1200" b="0" dirty="0" err="1">
                <a:latin typeface="+mn-lt"/>
              </a:rPr>
              <a:t>ｇ</a:t>
            </a:r>
            <a:r>
              <a:rPr lang="ja-JP" altLang="en-US" sz="1200" b="0" dirty="0">
                <a:latin typeface="+mn-lt"/>
              </a:rPr>
              <a:t>きゅうり（</a:t>
            </a:r>
            <a:r>
              <a:rPr lang="en-US" altLang="ja-JP" sz="1200" b="0" dirty="0">
                <a:latin typeface="+mn-lt"/>
              </a:rPr>
              <a:t>1/3</a:t>
            </a:r>
            <a:r>
              <a:rPr lang="ja-JP" altLang="en-US" sz="1200" b="0" dirty="0">
                <a:latin typeface="+mn-lt"/>
              </a:rPr>
              <a:t>本）</a:t>
            </a:r>
            <a:r>
              <a:rPr lang="en-US" altLang="ja-JP" sz="1200" b="0" dirty="0">
                <a:latin typeface="+mn-lt"/>
              </a:rPr>
              <a:t>30</a:t>
            </a:r>
            <a:r>
              <a:rPr lang="ja-JP" altLang="en-US" sz="1200" b="0" dirty="0" err="1">
                <a:latin typeface="+mn-lt"/>
              </a:rPr>
              <a:t>ｇ</a:t>
            </a:r>
            <a:r>
              <a:rPr lang="ja-JP" altLang="en-US" sz="1200" b="0" dirty="0">
                <a:latin typeface="+mn-lt"/>
              </a:rPr>
              <a:t>キャベツ（</a:t>
            </a:r>
            <a:r>
              <a:rPr lang="en-US" altLang="ja-JP" sz="1200" b="0" dirty="0">
                <a:latin typeface="+mn-lt"/>
              </a:rPr>
              <a:t>1/3</a:t>
            </a:r>
            <a:r>
              <a:rPr lang="ja-JP" altLang="en-US" sz="1200" b="0" dirty="0">
                <a:latin typeface="+mn-lt"/>
              </a:rPr>
              <a:t>枚）</a:t>
            </a:r>
            <a:r>
              <a:rPr lang="en-US" altLang="ja-JP" sz="1200" b="0" dirty="0">
                <a:latin typeface="+mn-lt"/>
              </a:rPr>
              <a:t>20</a:t>
            </a:r>
            <a:r>
              <a:rPr lang="ja-JP" altLang="en-US" sz="1200" b="0" dirty="0" err="1">
                <a:latin typeface="+mn-lt"/>
              </a:rPr>
              <a:t>ｇ</a:t>
            </a:r>
            <a:endParaRPr lang="en-US" altLang="ja-JP" sz="1200" b="0" dirty="0">
              <a:latin typeface="+mn-lt"/>
            </a:endParaRPr>
          </a:p>
          <a:p>
            <a:r>
              <a:rPr lang="ja-JP" altLang="en-US" sz="1200" b="0" dirty="0">
                <a:latin typeface="+mn-lt"/>
              </a:rPr>
              <a:t>ごぼう（</a:t>
            </a:r>
            <a:r>
              <a:rPr lang="en-US" altLang="ja-JP" sz="1200" b="0" dirty="0">
                <a:latin typeface="+mn-lt"/>
              </a:rPr>
              <a:t>1/5</a:t>
            </a:r>
            <a:r>
              <a:rPr lang="ja-JP" altLang="en-US" sz="1200" b="0" dirty="0">
                <a:latin typeface="+mn-lt"/>
              </a:rPr>
              <a:t>本）</a:t>
            </a:r>
            <a:r>
              <a:rPr lang="en-US" altLang="ja-JP" sz="1200" b="0" dirty="0">
                <a:latin typeface="+mn-lt"/>
              </a:rPr>
              <a:t>20</a:t>
            </a:r>
            <a:r>
              <a:rPr lang="ja-JP" altLang="en-US" sz="1200" b="0" dirty="0">
                <a:latin typeface="+mn-lt"/>
              </a:rPr>
              <a:t>ｇ　</a:t>
            </a:r>
            <a:r>
              <a:rPr kumimoji="1" lang="ja-JP" altLang="en-US" sz="1200" b="0" dirty="0">
                <a:latin typeface="+mn-lt"/>
              </a:rPr>
              <a:t>かぼちゃ（煮物用カット</a:t>
            </a:r>
            <a:r>
              <a:rPr kumimoji="1" lang="en-US" altLang="ja-JP" sz="1200" b="0" dirty="0">
                <a:latin typeface="+mn-lt"/>
              </a:rPr>
              <a:t>3</a:t>
            </a:r>
            <a:r>
              <a:rPr kumimoji="1" lang="ja-JP" altLang="en-US" sz="1200" b="0" dirty="0">
                <a:latin typeface="+mn-lt"/>
              </a:rPr>
              <a:t>個分）</a:t>
            </a:r>
            <a:r>
              <a:rPr kumimoji="1" lang="en-US" altLang="ja-JP" sz="1200" b="0" dirty="0">
                <a:latin typeface="+mn-lt"/>
              </a:rPr>
              <a:t>50</a:t>
            </a:r>
            <a:r>
              <a:rPr kumimoji="1" lang="ja-JP" altLang="en-US" sz="1200" b="0" dirty="0" err="1">
                <a:latin typeface="+mn-lt"/>
              </a:rPr>
              <a:t>ｇ</a:t>
            </a:r>
            <a:r>
              <a:rPr lang="ja-JP" altLang="en-US" sz="1200" b="0" dirty="0">
                <a:latin typeface="+mn-lt"/>
              </a:rPr>
              <a:t>にんじん（</a:t>
            </a:r>
            <a:r>
              <a:rPr lang="en-US" altLang="ja-JP" sz="1200" b="0" dirty="0">
                <a:latin typeface="+mn-lt"/>
              </a:rPr>
              <a:t>1/2</a:t>
            </a:r>
            <a:r>
              <a:rPr lang="ja-JP" altLang="en-US" sz="1200" b="0" dirty="0">
                <a:latin typeface="+mn-lt"/>
              </a:rPr>
              <a:t>本）</a:t>
            </a:r>
            <a:r>
              <a:rPr lang="en-US" altLang="ja-JP" sz="1200" b="0" dirty="0">
                <a:latin typeface="+mn-lt"/>
              </a:rPr>
              <a:t>50</a:t>
            </a:r>
            <a:r>
              <a:rPr lang="ja-JP" altLang="en-US" sz="1200" b="0" dirty="0" err="1">
                <a:latin typeface="+mn-lt"/>
              </a:rPr>
              <a:t>ｇ</a:t>
            </a:r>
            <a:endParaRPr lang="en-US" altLang="ja-JP" sz="1200" b="0" dirty="0">
              <a:latin typeface="+mn-lt"/>
            </a:endParaRPr>
          </a:p>
          <a:p>
            <a:r>
              <a:rPr kumimoji="1" lang="ja-JP" altLang="en-US" sz="1200" b="0" dirty="0">
                <a:latin typeface="+mn-lt"/>
              </a:rPr>
              <a:t>で合計</a:t>
            </a:r>
            <a:r>
              <a:rPr kumimoji="1" lang="en-US" altLang="ja-JP" sz="1200" b="0" dirty="0">
                <a:latin typeface="+mn-lt"/>
              </a:rPr>
              <a:t>350</a:t>
            </a:r>
            <a:r>
              <a:rPr kumimoji="1" lang="ja-JP" altLang="en-US" sz="1200" b="0" dirty="0" err="1">
                <a:latin typeface="+mn-lt"/>
              </a:rPr>
              <a:t>ｇ</a:t>
            </a:r>
            <a:r>
              <a:rPr kumimoji="1" lang="ja-JP" altLang="en-US" sz="1200" b="0" dirty="0">
                <a:latin typeface="+mn-lt"/>
              </a:rPr>
              <a:t>となっています。</a:t>
            </a:r>
            <a:endParaRPr kumimoji="1" lang="ja-JP" altLang="en-US" sz="11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lt"/>
            </a:endParaRPr>
          </a:p>
          <a:p>
            <a:endParaRPr kumimoji="1" lang="ja-JP" altLang="en-US" dirty="0"/>
          </a:p>
        </p:txBody>
      </p:sp>
      <p:sp>
        <p:nvSpPr>
          <p:cNvPr id="1273" name="スライド番号プレースホルダー 3"/>
          <p:cNvSpPr>
            <a:spLocks noGrp="1"/>
          </p:cNvSpPr>
          <p:nvPr>
            <p:ph type="sldNum" sz="quarter" idx="10"/>
          </p:nvPr>
        </p:nvSpPr>
        <p:spPr/>
        <p:txBody>
          <a:bodyPr/>
          <a:lstStyle/>
          <a:p>
            <a:fld id="{C5E92C33-29AC-4581-AC35-7BCAE628DAEF}" type="slidenum">
              <a:rPr kumimoji="1" lang="ja-JP" altLang="en-US" smtClean="0"/>
              <a:t>10</a:t>
            </a:fld>
            <a:endParaRPr kumimoji="1" lang="ja-JP" altLang="en-US"/>
          </a:p>
        </p:txBody>
      </p:sp>
    </p:spTree>
    <p:extLst>
      <p:ext uri="{BB962C8B-B14F-4D97-AF65-F5344CB8AC3E}">
        <p14:creationId xmlns:p14="http://schemas.microsoft.com/office/powerpoint/2010/main" val="7830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9" name="スライド イメージ プレースホルダー 1"/>
          <p:cNvSpPr>
            <a:spLocks noGrp="1" noRot="1" noChangeAspect="1"/>
          </p:cNvSpPr>
          <p:nvPr>
            <p:ph type="sldImg"/>
          </p:nvPr>
        </p:nvSpPr>
        <p:spPr/>
      </p:sp>
      <p:sp>
        <p:nvSpPr>
          <p:cNvPr id="1280" name="ノート プレースホルダー 2"/>
          <p:cNvSpPr>
            <a:spLocks noGrp="1"/>
          </p:cNvSpPr>
          <p:nvPr>
            <p:ph type="body" idx="1"/>
          </p:nvPr>
        </p:nvSpPr>
        <p:spPr/>
        <p:txBody>
          <a:bodyPr/>
          <a:lstStyle/>
          <a:p>
            <a:r>
              <a:rPr kumimoji="1" lang="ja-JP" altLang="en-US" dirty="0"/>
              <a:t>子どもが野菜が嫌いで全然食べない。という方へ</a:t>
            </a:r>
            <a:endParaRPr kumimoji="1" lang="en-US" altLang="ja-JP" dirty="0"/>
          </a:p>
          <a:p>
            <a:r>
              <a:rPr kumimoji="1" lang="ja-JP" altLang="en-US" dirty="0"/>
              <a:t>これからいくつかの方法を示すので、試してみてくださいね</a:t>
            </a:r>
            <a:endParaRPr kumimoji="1" lang="en-US" altLang="ja-JP" dirty="0"/>
          </a:p>
          <a:p>
            <a:pPr marL="0" indent="0">
              <a:buNone/>
            </a:pPr>
            <a:r>
              <a:rPr kumimoji="1" lang="en-US" altLang="ja-JP" sz="1200" b="0" dirty="0"/>
              <a:t>1.</a:t>
            </a:r>
            <a:r>
              <a:rPr kumimoji="1" lang="ja-JP" altLang="en-US" sz="1200" b="0" dirty="0"/>
              <a:t>野菜を細かく刻む。</a:t>
            </a:r>
            <a:endParaRPr kumimoji="1" lang="en-US" altLang="ja-JP" sz="1200" b="0" dirty="0"/>
          </a:p>
          <a:p>
            <a:pPr marL="0" indent="0">
              <a:buNone/>
            </a:pPr>
            <a:r>
              <a:rPr lang="en-US" altLang="ja-JP" sz="1200" b="0" dirty="0"/>
              <a:t>2.</a:t>
            </a:r>
            <a:r>
              <a:rPr lang="ja-JP" altLang="en-US" sz="1200" b="0" dirty="0"/>
              <a:t>野菜をすりおろす。</a:t>
            </a:r>
            <a:endParaRPr lang="en-US" altLang="ja-JP" sz="1200" b="0" dirty="0"/>
          </a:p>
          <a:p>
            <a:pPr marL="0" indent="0">
              <a:buNone/>
            </a:pPr>
            <a:r>
              <a:rPr kumimoji="1" lang="en-US" altLang="ja-JP" sz="1200" b="0" dirty="0"/>
              <a:t>3.</a:t>
            </a:r>
            <a:r>
              <a:rPr kumimoji="1" lang="ja-JP" altLang="en-US" sz="1200" b="0" dirty="0"/>
              <a:t>野菜を食べる空間や人数、形を変える。</a:t>
            </a:r>
            <a:endParaRPr kumimoji="1" lang="en-US" altLang="ja-JP" sz="1200" b="0" dirty="0"/>
          </a:p>
          <a:p>
            <a:pPr marL="0" indent="0">
              <a:buNone/>
            </a:pPr>
            <a:r>
              <a:rPr kumimoji="1" lang="ja-JP" altLang="en-US" sz="1200" b="0" dirty="0"/>
              <a:t>（食器の色や形を変える、庭、公園でピクニック形式にする）</a:t>
            </a:r>
            <a:endParaRPr kumimoji="1" lang="en-US" altLang="ja-JP" sz="1200" b="0" dirty="0"/>
          </a:p>
          <a:p>
            <a:pPr marL="0" indent="0">
              <a:buNone/>
            </a:pPr>
            <a:r>
              <a:rPr lang="en-US" altLang="ja-JP" sz="1200" b="0" dirty="0"/>
              <a:t>4.</a:t>
            </a:r>
            <a:r>
              <a:rPr lang="ja-JP" altLang="en-US" sz="1200" b="0" dirty="0"/>
              <a:t>調理などお手伝いをしてもらって自然と野菜に興味を持たせる。</a:t>
            </a:r>
            <a:endParaRPr lang="en-US" altLang="ja-JP" sz="1200" b="0" dirty="0"/>
          </a:p>
          <a:p>
            <a:pPr marL="0" indent="0">
              <a:buNone/>
            </a:pPr>
            <a:r>
              <a:rPr kumimoji="1" lang="en-US" altLang="ja-JP" sz="1200" b="0" dirty="0"/>
              <a:t>5.</a:t>
            </a:r>
            <a:r>
              <a:rPr kumimoji="1" lang="ja-JP" altLang="en-US" sz="1200" b="0" dirty="0"/>
              <a:t>野菜を食べることを強制させない。</a:t>
            </a:r>
            <a:endParaRPr kumimoji="1" lang="en-US" altLang="ja-JP" sz="1200" b="0" dirty="0"/>
          </a:p>
          <a:p>
            <a:r>
              <a:rPr kumimoji="1" lang="ja-JP" altLang="en-US" dirty="0"/>
              <a:t>また、生のサラダなどでは食べずらいお子さんもいると思います。その場合は火を通したものをあげるとかさが減って食べやすくなります。</a:t>
            </a:r>
            <a:endParaRPr kumimoji="1" lang="en-US" altLang="ja-JP" dirty="0"/>
          </a:p>
          <a:p>
            <a:endParaRPr kumimoji="1" lang="en-US" altLang="ja-JP" dirty="0"/>
          </a:p>
        </p:txBody>
      </p:sp>
      <p:sp>
        <p:nvSpPr>
          <p:cNvPr id="1281" name="スライド番号プレースホルダー 3"/>
          <p:cNvSpPr>
            <a:spLocks noGrp="1"/>
          </p:cNvSpPr>
          <p:nvPr>
            <p:ph type="sldNum" sz="quarter" idx="10"/>
          </p:nvPr>
        </p:nvSpPr>
        <p:spPr/>
        <p:txBody>
          <a:bodyPr/>
          <a:lstStyle/>
          <a:p>
            <a:fld id="{C5E92C33-29AC-4581-AC35-7BCAE628DAEF}" type="slidenum">
              <a:rPr kumimoji="1" lang="ja-JP" altLang="en-US" smtClean="0"/>
              <a:t>11</a:t>
            </a:fld>
            <a:endParaRPr kumimoji="1" lang="ja-JP" altLang="en-US"/>
          </a:p>
        </p:txBody>
      </p:sp>
    </p:spTree>
    <p:extLst>
      <p:ext uri="{BB962C8B-B14F-4D97-AF65-F5344CB8AC3E}">
        <p14:creationId xmlns:p14="http://schemas.microsoft.com/office/powerpoint/2010/main" val="123932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8" name="スライド イメージ プレースホルダー 1"/>
          <p:cNvSpPr>
            <a:spLocks noGrp="1" noRot="1" noChangeAspect="1"/>
          </p:cNvSpPr>
          <p:nvPr>
            <p:ph type="sldImg"/>
          </p:nvPr>
        </p:nvSpPr>
        <p:spPr/>
      </p:sp>
      <p:sp>
        <p:nvSpPr>
          <p:cNvPr id="1299" name="ノート プレースホルダー 2"/>
          <p:cNvSpPr>
            <a:spLocks noGrp="1"/>
          </p:cNvSpPr>
          <p:nvPr>
            <p:ph type="body" idx="1"/>
          </p:nvPr>
        </p:nvSpPr>
        <p:spPr/>
        <p:txBody>
          <a:bodyPr/>
          <a:lstStyle/>
          <a:p>
            <a:r>
              <a:rPr kumimoji="1" lang="ja-JP" altLang="en-US" dirty="0"/>
              <a:t>手ばかりはお子さんでも簡単に野菜の量が量れる量り方です</a:t>
            </a:r>
            <a:endParaRPr kumimoji="1" lang="en-US" altLang="ja-JP" dirty="0"/>
          </a:p>
          <a:p>
            <a:r>
              <a:rPr kumimoji="1" lang="ja-JP" altLang="en-US" dirty="0"/>
              <a:t>おうちでも気軽にできると思うのでぜひやってみてください。</a:t>
            </a:r>
            <a:endParaRPr kumimoji="1" lang="en-US" altLang="ja-JP" dirty="0"/>
          </a:p>
          <a:p>
            <a:r>
              <a:rPr kumimoji="1" lang="ja-JP" altLang="en-US" dirty="0"/>
              <a:t>これで発表を終わります。</a:t>
            </a:r>
          </a:p>
        </p:txBody>
      </p:sp>
      <p:sp>
        <p:nvSpPr>
          <p:cNvPr id="1300" name="スライド番号プレースホルダー 3"/>
          <p:cNvSpPr>
            <a:spLocks noGrp="1"/>
          </p:cNvSpPr>
          <p:nvPr>
            <p:ph type="sldNum" sz="quarter" idx="10"/>
          </p:nvPr>
        </p:nvSpPr>
        <p:spPr/>
        <p:txBody>
          <a:bodyPr/>
          <a:lstStyle/>
          <a:p>
            <a:fld id="{C5E92C33-29AC-4581-AC35-7BCAE628DAEF}" type="slidenum">
              <a:rPr kumimoji="1" lang="ja-JP" altLang="en-US" smtClean="0"/>
              <a:t>12</a:t>
            </a:fld>
            <a:endParaRPr kumimoji="1" lang="ja-JP" altLang="en-US"/>
          </a:p>
        </p:txBody>
      </p:sp>
    </p:spTree>
    <p:extLst>
      <p:ext uri="{BB962C8B-B14F-4D97-AF65-F5344CB8AC3E}">
        <p14:creationId xmlns:p14="http://schemas.microsoft.com/office/powerpoint/2010/main" val="398102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4" name="スライド イメージ プレースホルダー 1"/>
          <p:cNvSpPr>
            <a:spLocks noGrp="1" noRot="1" noChangeAspect="1"/>
          </p:cNvSpPr>
          <p:nvPr>
            <p:ph type="sldImg"/>
          </p:nvPr>
        </p:nvSpPr>
        <p:spPr/>
      </p:sp>
      <p:sp>
        <p:nvSpPr>
          <p:cNvPr id="1135" name="ノート プレースホルダー 2"/>
          <p:cNvSpPr>
            <a:spLocks noGrp="1"/>
          </p:cNvSpPr>
          <p:nvPr>
            <p:ph type="body" idx="1"/>
          </p:nvPr>
        </p:nvSpPr>
        <p:spPr/>
        <p:txBody>
          <a:bodyPr/>
          <a:lstStyle/>
          <a:p>
            <a:r>
              <a:rPr kumimoji="1" lang="ja-JP" altLang="en-US" dirty="0"/>
              <a:t>十勝に住むとまとちゃんとにんじんちゃんのお話を聞いてみよう！</a:t>
            </a:r>
            <a:endParaRPr kumimoji="1" lang="en-US" altLang="ja-JP" dirty="0"/>
          </a:p>
          <a:p>
            <a:r>
              <a:rPr kumimoji="1" lang="ja-JP" altLang="en-US" dirty="0" err="1"/>
              <a:t>とまとちゃん</a:t>
            </a:r>
            <a:r>
              <a:rPr kumimoji="1" lang="ja-JP" altLang="en-US" dirty="0"/>
              <a:t>「どうして野菜を食べなくちゃいけないの？？野菜大嫌い！」</a:t>
            </a:r>
            <a:r>
              <a:rPr kumimoji="1" lang="ja-JP" altLang="en-US" b="1" dirty="0"/>
              <a:t>とまとちゃんの線アニメーション</a:t>
            </a:r>
            <a:endParaRPr kumimoji="1" lang="en-US" altLang="ja-JP" b="1" dirty="0"/>
          </a:p>
          <a:p>
            <a:r>
              <a:rPr kumimoji="1" lang="ja-JP" altLang="en-US" dirty="0"/>
              <a:t>にんじんちゃん「そんなこと言わないでよ！野菜にはいいことがたくさんあるんだよ！野菜クイズをやってみよう！」</a:t>
            </a:r>
            <a:endParaRPr kumimoji="1" lang="en-US" altLang="ja-JP" dirty="0"/>
          </a:p>
          <a:p>
            <a:endParaRPr kumimoji="1" lang="ja-JP" altLang="en-US" dirty="0"/>
          </a:p>
        </p:txBody>
      </p:sp>
      <p:sp>
        <p:nvSpPr>
          <p:cNvPr id="1136" name="スライド番号プレースホルダー 3"/>
          <p:cNvSpPr>
            <a:spLocks noGrp="1"/>
          </p:cNvSpPr>
          <p:nvPr>
            <p:ph type="sldNum" sz="quarter" idx="5"/>
          </p:nvPr>
        </p:nvSpPr>
        <p:spPr/>
        <p:txBody>
          <a:bodyPr/>
          <a:lstStyle/>
          <a:p>
            <a:fld id="{C5E92C33-29AC-4581-AC35-7BCAE628DAEF}" type="slidenum">
              <a:rPr kumimoji="1" lang="ja-JP" altLang="en-US" smtClean="0"/>
              <a:t>2</a:t>
            </a:fld>
            <a:endParaRPr kumimoji="1" lang="ja-JP" altLang="en-US"/>
          </a:p>
        </p:txBody>
      </p:sp>
    </p:spTree>
    <p:extLst>
      <p:ext uri="{BB962C8B-B14F-4D97-AF65-F5344CB8AC3E}">
        <p14:creationId xmlns:p14="http://schemas.microsoft.com/office/powerpoint/2010/main" val="148303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6" name="スライド イメージ プレースホルダー 1"/>
          <p:cNvSpPr>
            <a:spLocks noGrp="1" noRot="1" noChangeAspect="1"/>
          </p:cNvSpPr>
          <p:nvPr>
            <p:ph type="sldImg"/>
          </p:nvPr>
        </p:nvSpPr>
        <p:spPr/>
      </p:sp>
      <p:sp>
        <p:nvSpPr>
          <p:cNvPr id="1147" name="ノート プレースホルダー 2"/>
          <p:cNvSpPr>
            <a:spLocks noGrp="1"/>
          </p:cNvSpPr>
          <p:nvPr>
            <p:ph type="body" idx="1"/>
          </p:nvPr>
        </p:nvSpPr>
        <p:spPr/>
        <p:txBody>
          <a:bodyPr/>
          <a:lstStyle/>
          <a:p>
            <a:r>
              <a:rPr kumimoji="1" lang="ja-JP" altLang="en-US" dirty="0"/>
              <a:t>野菜クイズ！</a:t>
            </a:r>
            <a:endParaRPr kumimoji="1" lang="en-US" altLang="ja-JP" dirty="0"/>
          </a:p>
          <a:p>
            <a:r>
              <a:rPr kumimoji="1" lang="ja-JP" altLang="en-US" dirty="0"/>
              <a:t>野菜のパワーはどれかな？？</a:t>
            </a:r>
            <a:endParaRPr kumimoji="1" lang="en-US" altLang="ja-JP" dirty="0"/>
          </a:p>
          <a:p>
            <a:r>
              <a:rPr kumimoji="1" lang="ja-JP" altLang="en-US" b="1" dirty="0"/>
              <a:t>以下一つずつアニメーション</a:t>
            </a:r>
            <a:endParaRPr kumimoji="1" lang="en-US" altLang="ja-JP" b="1" dirty="0"/>
          </a:p>
          <a:p>
            <a:r>
              <a:rPr kumimoji="1" lang="en-US" altLang="ja-JP" dirty="0"/>
              <a:t>1.</a:t>
            </a:r>
            <a:r>
              <a:rPr kumimoji="1" lang="ja-JP" altLang="en-US" dirty="0"/>
              <a:t>身体を守るパワー</a:t>
            </a:r>
            <a:endParaRPr kumimoji="1" lang="en-US" altLang="ja-JP" dirty="0"/>
          </a:p>
          <a:p>
            <a:r>
              <a:rPr kumimoji="1" lang="en-US" altLang="ja-JP" dirty="0"/>
              <a:t>2.</a:t>
            </a:r>
            <a:r>
              <a:rPr kumimoji="1" lang="ja-JP" altLang="en-US" dirty="0"/>
              <a:t>元気が続くパワー</a:t>
            </a:r>
            <a:endParaRPr kumimoji="1" lang="en-US" altLang="ja-JP" dirty="0"/>
          </a:p>
          <a:p>
            <a:r>
              <a:rPr kumimoji="1" lang="en-US" altLang="ja-JP" dirty="0"/>
              <a:t>3.</a:t>
            </a:r>
            <a:r>
              <a:rPr kumimoji="1" lang="ja-JP" altLang="en-US" dirty="0"/>
              <a:t>ケガや病気が早く治るパワー</a:t>
            </a:r>
            <a:endParaRPr kumimoji="1" lang="en-US" altLang="ja-JP" dirty="0"/>
          </a:p>
          <a:p>
            <a:r>
              <a:rPr kumimoji="1" lang="en-US" altLang="ja-JP" dirty="0"/>
              <a:t>4.</a:t>
            </a:r>
            <a:r>
              <a:rPr kumimoji="1" lang="ja-JP" altLang="en-US" dirty="0"/>
              <a:t>身体が強くなるパワー</a:t>
            </a:r>
            <a:endParaRPr kumimoji="1" lang="en-US" altLang="ja-JP" dirty="0"/>
          </a:p>
          <a:p>
            <a:r>
              <a:rPr kumimoji="1" lang="en-US" altLang="ja-JP" dirty="0"/>
              <a:t>5.</a:t>
            </a:r>
            <a:r>
              <a:rPr kumimoji="1" lang="ja-JP" altLang="en-US" dirty="0"/>
              <a:t>うんちが良く出るパワー</a:t>
            </a:r>
            <a:endParaRPr kumimoji="1" lang="en-US" altLang="ja-JP" dirty="0"/>
          </a:p>
          <a:p>
            <a:r>
              <a:rPr kumimoji="1" lang="ja-JP" altLang="en-US" dirty="0"/>
              <a:t>さあこの中から選んでみてね～どれかな～？（</a:t>
            </a:r>
            <a:r>
              <a:rPr kumimoji="1" lang="en-US" altLang="ja-JP" dirty="0"/>
              <a:t>1</a:t>
            </a:r>
            <a:r>
              <a:rPr kumimoji="1" lang="ja-JP" altLang="en-US" dirty="0"/>
              <a:t>分）</a:t>
            </a:r>
          </a:p>
        </p:txBody>
      </p:sp>
      <p:sp>
        <p:nvSpPr>
          <p:cNvPr id="1148" name="スライド番号プレースホルダー 3"/>
          <p:cNvSpPr>
            <a:spLocks noGrp="1"/>
          </p:cNvSpPr>
          <p:nvPr>
            <p:ph type="sldNum" sz="quarter" idx="10"/>
          </p:nvPr>
        </p:nvSpPr>
        <p:spPr/>
        <p:txBody>
          <a:bodyPr/>
          <a:lstStyle/>
          <a:p>
            <a:fld id="{C5E92C33-29AC-4581-AC35-7BCAE628DAEF}" type="slidenum">
              <a:rPr kumimoji="1" lang="ja-JP" altLang="en-US" smtClean="0"/>
              <a:t>3</a:t>
            </a:fld>
            <a:endParaRPr kumimoji="1" lang="ja-JP" altLang="en-US"/>
          </a:p>
        </p:txBody>
      </p:sp>
    </p:spTree>
    <p:extLst>
      <p:ext uri="{BB962C8B-B14F-4D97-AF65-F5344CB8AC3E}">
        <p14:creationId xmlns:p14="http://schemas.microsoft.com/office/powerpoint/2010/main" val="226032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6" name="スライド イメージ プレースホルダー 1"/>
          <p:cNvSpPr>
            <a:spLocks noGrp="1" noRot="1" noChangeAspect="1"/>
          </p:cNvSpPr>
          <p:nvPr>
            <p:ph type="sldImg"/>
          </p:nvPr>
        </p:nvSpPr>
        <p:spPr/>
      </p:sp>
      <p:sp>
        <p:nvSpPr>
          <p:cNvPr id="1167" name="ノート プレースホルダー 2"/>
          <p:cNvSpPr>
            <a:spLocks noGrp="1"/>
          </p:cNvSpPr>
          <p:nvPr>
            <p:ph type="body" idx="1"/>
          </p:nvPr>
        </p:nvSpPr>
        <p:spPr/>
        <p:txBody>
          <a:bodyPr/>
          <a:lstStyle/>
          <a:p>
            <a:r>
              <a:rPr kumimoji="1" lang="ja-JP" altLang="en-US" b="1" dirty="0"/>
              <a:t>以下すべてアニメーション</a:t>
            </a:r>
            <a:endParaRPr kumimoji="1" lang="en-US" altLang="ja-JP" b="1" dirty="0"/>
          </a:p>
          <a:p>
            <a:r>
              <a:rPr kumimoji="1" lang="ja-JP" altLang="en-US" dirty="0"/>
              <a:t>「こたえは</a:t>
            </a:r>
            <a:r>
              <a:rPr kumimoji="1" lang="ja-JP" altLang="en-US" dirty="0" err="1"/>
              <a:t>、、、</a:t>
            </a:r>
            <a:r>
              <a:rPr kumimoji="1" lang="ja-JP" altLang="en-US" dirty="0"/>
              <a:t>」</a:t>
            </a:r>
            <a:endParaRPr kumimoji="1" lang="en-US" altLang="ja-JP" dirty="0"/>
          </a:p>
          <a:p>
            <a:r>
              <a:rPr kumimoji="1" lang="ja-JP" altLang="en-US" dirty="0"/>
              <a:t>にんじんちゃん「</a:t>
            </a:r>
            <a:r>
              <a:rPr kumimoji="1" lang="ja-JP" altLang="en-US" dirty="0" err="1"/>
              <a:t>ぜ</a:t>
            </a:r>
            <a:r>
              <a:rPr kumimoji="1" lang="ja-JP" altLang="en-US" dirty="0"/>
              <a:t>ー</a:t>
            </a:r>
            <a:r>
              <a:rPr kumimoji="1" lang="ja-JP" altLang="en-US" dirty="0" err="1"/>
              <a:t>んぶまる</a:t>
            </a:r>
            <a:r>
              <a:rPr kumimoji="1" lang="ja-JP" altLang="en-US" dirty="0"/>
              <a:t>！どれを選んでも正解だったんだ！みんなおめでとう！」</a:t>
            </a:r>
            <a:endParaRPr kumimoji="1" lang="en-US" altLang="ja-JP" dirty="0"/>
          </a:p>
          <a:p>
            <a:r>
              <a:rPr kumimoji="1" lang="ja-JP" altLang="en-US" dirty="0" err="1"/>
              <a:t>とまとちゃん</a:t>
            </a:r>
            <a:r>
              <a:rPr kumimoji="1" lang="ja-JP" altLang="en-US" dirty="0"/>
              <a:t>「わあ！野菜はすごいパワーがあるんだね！じゃあ、野菜のパワーをおさらいしよう！」</a:t>
            </a:r>
          </a:p>
        </p:txBody>
      </p:sp>
      <p:sp>
        <p:nvSpPr>
          <p:cNvPr id="1168" name="スライド番号プレースホルダー 3"/>
          <p:cNvSpPr>
            <a:spLocks noGrp="1"/>
          </p:cNvSpPr>
          <p:nvPr>
            <p:ph type="sldNum" sz="quarter" idx="10"/>
          </p:nvPr>
        </p:nvSpPr>
        <p:spPr/>
        <p:txBody>
          <a:bodyPr/>
          <a:lstStyle/>
          <a:p>
            <a:fld id="{C5E92C33-29AC-4581-AC35-7BCAE628DAEF}" type="slidenum">
              <a:rPr kumimoji="1" lang="ja-JP" altLang="en-US" smtClean="0"/>
              <a:t>4</a:t>
            </a:fld>
            <a:endParaRPr kumimoji="1" lang="ja-JP" altLang="en-US"/>
          </a:p>
        </p:txBody>
      </p:sp>
    </p:spTree>
    <p:extLst>
      <p:ext uri="{BB962C8B-B14F-4D97-AF65-F5344CB8AC3E}">
        <p14:creationId xmlns:p14="http://schemas.microsoft.com/office/powerpoint/2010/main" val="287659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3" name="スライド イメージ プレースホルダー 1"/>
          <p:cNvSpPr>
            <a:spLocks noGrp="1" noRot="1" noChangeAspect="1"/>
          </p:cNvSpPr>
          <p:nvPr>
            <p:ph type="sldImg"/>
          </p:nvPr>
        </p:nvSpPr>
        <p:spPr/>
      </p:sp>
      <p:sp>
        <p:nvSpPr>
          <p:cNvPr id="1194" name="ノート プレースホルダー 2"/>
          <p:cNvSpPr>
            <a:spLocks noGrp="1"/>
          </p:cNvSpPr>
          <p:nvPr>
            <p:ph type="body" idx="1"/>
          </p:nvPr>
        </p:nvSpPr>
        <p:spPr/>
        <p:txBody>
          <a:bodyPr/>
          <a:lstStyle/>
          <a:p>
            <a:r>
              <a:rPr kumimoji="1" lang="ja-JP" altLang="en-US" dirty="0"/>
              <a:t>みんなで読んでみよう！</a:t>
            </a:r>
            <a:endParaRPr kumimoji="1" lang="en-US" altLang="ja-JP" dirty="0"/>
          </a:p>
          <a:p>
            <a:r>
              <a:rPr kumimoji="1" lang="ja-JP" altLang="en-US" b="1" dirty="0"/>
              <a:t>以下イラストアニメーション</a:t>
            </a:r>
            <a:endParaRPr kumimoji="1" lang="en-US" altLang="ja-JP" b="1" dirty="0"/>
          </a:p>
          <a:p>
            <a:r>
              <a:rPr kumimoji="1" lang="en-US" altLang="ja-JP" dirty="0"/>
              <a:t>1.</a:t>
            </a:r>
            <a:r>
              <a:rPr kumimoji="1" lang="ja-JP" altLang="en-US" dirty="0"/>
              <a:t>身体を守るパワー</a:t>
            </a:r>
            <a:endParaRPr kumimoji="1" lang="en-US" altLang="ja-JP" dirty="0"/>
          </a:p>
          <a:p>
            <a:r>
              <a:rPr kumimoji="1" lang="en-US" altLang="ja-JP" dirty="0"/>
              <a:t>2.</a:t>
            </a:r>
            <a:r>
              <a:rPr kumimoji="1" lang="ja-JP" altLang="en-US" dirty="0"/>
              <a:t>元気が続くパワー</a:t>
            </a:r>
            <a:endParaRPr kumimoji="1" lang="en-US" altLang="ja-JP" dirty="0"/>
          </a:p>
          <a:p>
            <a:r>
              <a:rPr kumimoji="1" lang="en-US" altLang="ja-JP" dirty="0"/>
              <a:t>3.</a:t>
            </a:r>
            <a:r>
              <a:rPr kumimoji="1" lang="ja-JP" altLang="en-US" dirty="0"/>
              <a:t>ケガや病気が早く治るパワー</a:t>
            </a:r>
            <a:endParaRPr kumimoji="1" lang="en-US" altLang="ja-JP" dirty="0"/>
          </a:p>
          <a:p>
            <a:r>
              <a:rPr kumimoji="1" lang="en-US" altLang="ja-JP" dirty="0"/>
              <a:t>4.</a:t>
            </a:r>
            <a:r>
              <a:rPr kumimoji="1" lang="ja-JP" altLang="en-US" dirty="0"/>
              <a:t>身体が強くなるパワー</a:t>
            </a:r>
            <a:endParaRPr kumimoji="1" lang="en-US" altLang="ja-JP" dirty="0"/>
          </a:p>
          <a:p>
            <a:r>
              <a:rPr kumimoji="1" lang="en-US" altLang="ja-JP" dirty="0"/>
              <a:t>5.</a:t>
            </a:r>
            <a:r>
              <a:rPr kumimoji="1" lang="ja-JP" altLang="en-US" dirty="0"/>
              <a:t>うんちが良く出るパワー</a:t>
            </a:r>
            <a:endParaRPr kumimoji="1" lang="en-US" altLang="ja-JP" dirty="0"/>
          </a:p>
          <a:p>
            <a:r>
              <a:rPr kumimoji="1" lang="ja-JP" altLang="en-US" dirty="0"/>
              <a:t>これで野菜のパワーを覚えられたね！</a:t>
            </a:r>
            <a:endParaRPr kumimoji="1" lang="en-US" altLang="ja-JP" dirty="0"/>
          </a:p>
          <a:p>
            <a:r>
              <a:rPr kumimoji="1" lang="ja-JP" altLang="en-US" dirty="0"/>
              <a:t>にんじんちゃん「次に、どのくらい野菜を食べたらいいのかお話するよ！」</a:t>
            </a:r>
            <a:endParaRPr kumimoji="1" lang="en-US" altLang="ja-JP" dirty="0"/>
          </a:p>
          <a:p>
            <a:endParaRPr kumimoji="1" lang="ja-JP" altLang="en-US" dirty="0"/>
          </a:p>
        </p:txBody>
      </p:sp>
      <p:sp>
        <p:nvSpPr>
          <p:cNvPr id="1195" name="スライド番号プレースホルダー 3"/>
          <p:cNvSpPr>
            <a:spLocks noGrp="1"/>
          </p:cNvSpPr>
          <p:nvPr>
            <p:ph type="sldNum" sz="quarter" idx="10"/>
          </p:nvPr>
        </p:nvSpPr>
        <p:spPr/>
        <p:txBody>
          <a:bodyPr/>
          <a:lstStyle/>
          <a:p>
            <a:fld id="{C5E92C33-29AC-4581-AC35-7BCAE628DAEF}" type="slidenum">
              <a:rPr kumimoji="1" lang="ja-JP" altLang="en-US" smtClean="0"/>
              <a:t>5</a:t>
            </a:fld>
            <a:endParaRPr kumimoji="1" lang="ja-JP" altLang="en-US"/>
          </a:p>
        </p:txBody>
      </p:sp>
    </p:spTree>
    <p:extLst>
      <p:ext uri="{BB962C8B-B14F-4D97-AF65-F5344CB8AC3E}">
        <p14:creationId xmlns:p14="http://schemas.microsoft.com/office/powerpoint/2010/main" val="983597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8" name="スライド イメージ プレースホルダー 1"/>
          <p:cNvSpPr>
            <a:spLocks noGrp="1" noRot="1" noChangeAspect="1"/>
          </p:cNvSpPr>
          <p:nvPr>
            <p:ph type="sldImg"/>
          </p:nvPr>
        </p:nvSpPr>
        <p:spPr/>
      </p:sp>
      <p:sp>
        <p:nvSpPr>
          <p:cNvPr id="1209" name="ノート プレースホルダー 2"/>
          <p:cNvSpPr>
            <a:spLocks noGrp="1"/>
          </p:cNvSpPr>
          <p:nvPr>
            <p:ph type="body" idx="1"/>
          </p:nvPr>
        </p:nvSpPr>
        <p:spPr/>
        <p:txBody>
          <a:bodyPr/>
          <a:lstStyle/>
          <a:p>
            <a:r>
              <a:rPr kumimoji="1" lang="ja-JP" altLang="en-US" dirty="0"/>
              <a:t>みんなは野菜を一日どのくらい食べたらいいのか知っているかな？</a:t>
            </a:r>
            <a:endParaRPr kumimoji="1" lang="en-US" altLang="ja-JP" dirty="0"/>
          </a:p>
          <a:p>
            <a:r>
              <a:rPr kumimoji="1" lang="ja-JP" altLang="en-US" dirty="0"/>
              <a:t>なんと、「</a:t>
            </a:r>
            <a:r>
              <a:rPr lang="ja-JP" altLang="en-US" sz="1200" b="0" dirty="0">
                <a:latin typeface="HGP創英角ｺﾞｼｯｸUB" panose="020B0900000000000000" pitchFamily="50" charset="-128"/>
                <a:ea typeface="HGP創英角ｺﾞｼｯｸUB" panose="020B0900000000000000" pitchFamily="50" charset="-128"/>
              </a:rPr>
              <a:t>一日に食べる野菜の量は手を使って量ることが出来るんだ！」（</a:t>
            </a:r>
            <a:r>
              <a:rPr lang="ja-JP" altLang="en-US" sz="1200" b="1" dirty="0">
                <a:latin typeface="HGP創英角ｺﾞｼｯｸUB" panose="020B0900000000000000" pitchFamily="50" charset="-128"/>
                <a:ea typeface="HGP創英角ｺﾞｼｯｸUB" panose="020B0900000000000000" pitchFamily="50" charset="-128"/>
              </a:rPr>
              <a:t>「」内アニメーション</a:t>
            </a:r>
            <a:r>
              <a:rPr lang="ja-JP" altLang="en-US" sz="1200" b="0" dirty="0">
                <a:latin typeface="HGP創英角ｺﾞｼｯｸUB" panose="020B0900000000000000" pitchFamily="50" charset="-128"/>
                <a:ea typeface="HGP創英角ｺﾞｼｯｸUB" panose="020B0900000000000000" pitchFamily="50" charset="-128"/>
              </a:rPr>
              <a:t>）</a:t>
            </a:r>
            <a:endParaRPr lang="en-US" altLang="ja-JP" sz="1200" b="0" dirty="0">
              <a:latin typeface="HGP創英角ｺﾞｼｯｸUB" panose="020B0900000000000000" pitchFamily="50" charset="-128"/>
              <a:ea typeface="HGP創英角ｺﾞｼｯｸUB" panose="020B0900000000000000" pitchFamily="50" charset="-128"/>
            </a:endParaRPr>
          </a:p>
          <a:p>
            <a:r>
              <a:rPr lang="ja-JP" altLang="en-US" sz="1200" b="1" dirty="0">
                <a:latin typeface="HGP創英角ｺﾞｼｯｸUB" panose="020B0900000000000000" pitchFamily="50" charset="-128"/>
                <a:ea typeface="HGP創英角ｺﾞｼｯｸUB" panose="020B0900000000000000" pitchFamily="50" charset="-128"/>
              </a:rPr>
              <a:t>キラキラアニメーション</a:t>
            </a:r>
            <a:endParaRPr lang="en-US" altLang="ja-JP" sz="1200" b="1" dirty="0">
              <a:latin typeface="HGP創英角ｺﾞｼｯｸUB" panose="020B0900000000000000" pitchFamily="50" charset="-128"/>
              <a:ea typeface="HGP創英角ｺﾞｼｯｸUB" panose="020B0900000000000000" pitchFamily="50" charset="-128"/>
            </a:endParaRPr>
          </a:p>
          <a:p>
            <a:r>
              <a:rPr lang="ja-JP" altLang="en-US" sz="1200" b="0" dirty="0">
                <a:latin typeface="HGP創英角ｺﾞｼｯｸUB" panose="020B0900000000000000" pitchFamily="50" charset="-128"/>
                <a:ea typeface="HGP創英角ｺﾞｼｯｸUB" panose="020B0900000000000000" pitchFamily="50" charset="-128"/>
              </a:rPr>
              <a:t>その方法は手ばかりと言って、とっても便利！これから詳しい使い方を説明するね。</a:t>
            </a:r>
            <a:endParaRPr lang="en-US" altLang="ja-JP" sz="1200" b="0" dirty="0">
              <a:latin typeface="HGP創英角ｺﾞｼｯｸUB" panose="020B0900000000000000" pitchFamily="50" charset="-128"/>
              <a:ea typeface="HGP創英角ｺﾞｼｯｸUB" panose="020B0900000000000000" pitchFamily="50" charset="-128"/>
            </a:endParaRPr>
          </a:p>
          <a:p>
            <a:endParaRPr lang="en-US" altLang="ja-JP" sz="1200" b="0"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sp>
        <p:nvSpPr>
          <p:cNvPr id="1210" name="スライド番号プレースホルダー 3"/>
          <p:cNvSpPr>
            <a:spLocks noGrp="1"/>
          </p:cNvSpPr>
          <p:nvPr>
            <p:ph type="sldNum" sz="quarter" idx="10"/>
          </p:nvPr>
        </p:nvSpPr>
        <p:spPr/>
        <p:txBody>
          <a:bodyPr/>
          <a:lstStyle/>
          <a:p>
            <a:fld id="{C5E92C33-29AC-4581-AC35-7BCAE628DAEF}" type="slidenum">
              <a:rPr kumimoji="1" lang="ja-JP" altLang="en-US" smtClean="0"/>
              <a:t>6</a:t>
            </a:fld>
            <a:endParaRPr kumimoji="1" lang="ja-JP" altLang="en-US"/>
          </a:p>
        </p:txBody>
      </p:sp>
    </p:spTree>
    <p:extLst>
      <p:ext uri="{BB962C8B-B14F-4D97-AF65-F5344CB8AC3E}">
        <p14:creationId xmlns:p14="http://schemas.microsoft.com/office/powerpoint/2010/main" val="115672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0" name="スライド イメージ プレースホルダー 1"/>
          <p:cNvSpPr>
            <a:spLocks noGrp="1" noRot="1" noChangeAspect="1"/>
          </p:cNvSpPr>
          <p:nvPr>
            <p:ph type="sldImg"/>
          </p:nvPr>
        </p:nvSpPr>
        <p:spPr/>
      </p:sp>
      <p:sp>
        <p:nvSpPr>
          <p:cNvPr id="1231" name="ノート プレースホルダー 2"/>
          <p:cNvSpPr>
            <a:spLocks noGrp="1"/>
          </p:cNvSpPr>
          <p:nvPr>
            <p:ph type="body" idx="1"/>
          </p:nvPr>
        </p:nvSpPr>
        <p:spPr/>
        <p:txBody>
          <a:bodyPr/>
          <a:lstStyle/>
          <a:p>
            <a:r>
              <a:rPr kumimoji="1" lang="ja-JP" altLang="en-US" dirty="0"/>
              <a:t>もう一度説明をすると、手ばかりというのは一日に食べる野菜を自分の両手で量ることが出来る量り方だよ！</a:t>
            </a:r>
            <a:endParaRPr kumimoji="1" lang="en-US" altLang="ja-JP" dirty="0"/>
          </a:p>
          <a:p>
            <a:r>
              <a:rPr kumimoji="1" lang="ja-JP" altLang="en-US" dirty="0"/>
              <a:t>トマトちゃん「じゃあ、どのくらい野菜を手に乗せたらいいのかな？」</a:t>
            </a:r>
            <a:endParaRPr kumimoji="1" lang="en-US" altLang="ja-JP" dirty="0"/>
          </a:p>
          <a:p>
            <a:r>
              <a:rPr kumimoji="1" lang="ja-JP" altLang="en-US" dirty="0" err="1"/>
              <a:t>とまとちゃん</a:t>
            </a:r>
            <a:r>
              <a:rPr kumimoji="1" lang="ja-JP" altLang="en-US" dirty="0"/>
              <a:t>、とても良い質問だね！</a:t>
            </a:r>
            <a:endParaRPr kumimoji="1" lang="en-US" altLang="ja-JP" dirty="0"/>
          </a:p>
          <a:p>
            <a:r>
              <a:rPr kumimoji="1" lang="ja-JP" altLang="en-US" dirty="0"/>
              <a:t>一日に食べる野菜の量は子供はこれくらい</a:t>
            </a:r>
            <a:r>
              <a:rPr kumimoji="1" lang="ja-JP" altLang="en-US" b="1" dirty="0"/>
              <a:t>（アニメーション）</a:t>
            </a:r>
            <a:r>
              <a:rPr kumimoji="1" lang="ja-JP" altLang="en-US" dirty="0"/>
              <a:t>大人はこれくらい</a:t>
            </a:r>
            <a:r>
              <a:rPr kumimoji="1" lang="ja-JP" altLang="en-US" b="1" dirty="0"/>
              <a:t>（アニメーション）</a:t>
            </a:r>
            <a:r>
              <a:rPr kumimoji="1" lang="ja-JP" altLang="en-US" dirty="0"/>
              <a:t>だよ！</a:t>
            </a:r>
            <a:endParaRPr kumimoji="1" lang="en-US" altLang="ja-JP" dirty="0"/>
          </a:p>
          <a:p>
            <a:r>
              <a:rPr kumimoji="1" lang="ja-JP" altLang="en-US" dirty="0"/>
              <a:t>子どもと大人では野菜は量は違うけど、同じところが一つあるんだ！</a:t>
            </a:r>
            <a:endParaRPr kumimoji="1" lang="en-US" altLang="ja-JP" dirty="0"/>
          </a:p>
          <a:p>
            <a:r>
              <a:rPr kumimoji="1" lang="ja-JP" altLang="en-US" dirty="0"/>
              <a:t>それはね</a:t>
            </a:r>
            <a:r>
              <a:rPr kumimoji="1" lang="ja-JP" altLang="en-US" dirty="0" err="1"/>
              <a:t>、、、</a:t>
            </a:r>
            <a:r>
              <a:rPr kumimoji="1" lang="ja-JP" altLang="en-US" dirty="0"/>
              <a:t>「一日の目標は大人も子供も両手にいっぱいになるくらい！」</a:t>
            </a:r>
            <a:r>
              <a:rPr kumimoji="1" lang="ja-JP" altLang="en-US" b="1" dirty="0"/>
              <a:t>（「」内アニメーション）</a:t>
            </a:r>
            <a:r>
              <a:rPr kumimoji="1" lang="ja-JP" altLang="en-US" dirty="0"/>
              <a:t>というところ！とっても便利だからおうちでも使ってみてね！</a:t>
            </a:r>
            <a:endParaRPr kumimoji="1" lang="en-US" altLang="ja-JP" dirty="0"/>
          </a:p>
          <a:p>
            <a:br>
              <a:rPr kumimoji="1" lang="en-US" altLang="ja-JP" dirty="0"/>
            </a:br>
            <a:endParaRPr kumimoji="1" lang="en-US" altLang="ja-JP" dirty="0"/>
          </a:p>
          <a:p>
            <a:endParaRPr kumimoji="1" lang="en-US" altLang="ja-JP" dirty="0"/>
          </a:p>
        </p:txBody>
      </p:sp>
      <p:sp>
        <p:nvSpPr>
          <p:cNvPr id="1232" name="スライド番号プレースホルダー 3"/>
          <p:cNvSpPr>
            <a:spLocks noGrp="1"/>
          </p:cNvSpPr>
          <p:nvPr>
            <p:ph type="sldNum" sz="quarter" idx="10"/>
          </p:nvPr>
        </p:nvSpPr>
        <p:spPr/>
        <p:txBody>
          <a:bodyPr/>
          <a:lstStyle/>
          <a:p>
            <a:fld id="{C5E92C33-29AC-4581-AC35-7BCAE628DAEF}" type="slidenum">
              <a:rPr kumimoji="1" lang="ja-JP" altLang="en-US" smtClean="0"/>
              <a:t>7</a:t>
            </a:fld>
            <a:endParaRPr kumimoji="1" lang="ja-JP" altLang="en-US"/>
          </a:p>
        </p:txBody>
      </p:sp>
    </p:spTree>
    <p:extLst>
      <p:ext uri="{BB962C8B-B14F-4D97-AF65-F5344CB8AC3E}">
        <p14:creationId xmlns:p14="http://schemas.microsoft.com/office/powerpoint/2010/main" val="3677782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7" name="スライド イメージ プレースホルダー 1"/>
          <p:cNvSpPr>
            <a:spLocks noGrp="1" noRot="1" noChangeAspect="1"/>
          </p:cNvSpPr>
          <p:nvPr>
            <p:ph type="sldImg"/>
          </p:nvPr>
        </p:nvSpPr>
        <p:spPr/>
      </p:sp>
      <p:sp>
        <p:nvSpPr>
          <p:cNvPr id="1258" name="ノート プレースホルダー 2"/>
          <p:cNvSpPr>
            <a:spLocks noGrp="1"/>
          </p:cNvSpPr>
          <p:nvPr>
            <p:ph type="body" idx="1"/>
          </p:nvPr>
        </p:nvSpPr>
        <p:spPr/>
        <p:txBody>
          <a:bodyPr/>
          <a:lstStyle/>
          <a:p>
            <a:r>
              <a:rPr kumimoji="1" lang="ja-JP" altLang="en-US" dirty="0"/>
              <a:t>でも、好きな野菜だけ食べればいいってことではなくて、きのこや海藻も一緒にいろいろな野菜を食べよう！</a:t>
            </a:r>
            <a:r>
              <a:rPr kumimoji="1" lang="ja-JP" altLang="en-US" b="1" dirty="0"/>
              <a:t>（色々な種類、きのこ、海藻アニメーション）</a:t>
            </a:r>
            <a:endParaRPr kumimoji="1" lang="en-US" altLang="ja-JP" b="1" dirty="0"/>
          </a:p>
          <a:p>
            <a:r>
              <a:rPr kumimoji="1" lang="ja-JP" altLang="en-US" dirty="0"/>
              <a:t>ここで、またまた野菜クイズ！</a:t>
            </a:r>
            <a:endParaRPr kumimoji="1" lang="en-US" altLang="ja-JP" dirty="0"/>
          </a:p>
          <a:p>
            <a:r>
              <a:rPr kumimoji="1" lang="ja-JP" altLang="en-US" dirty="0"/>
              <a:t>この</a:t>
            </a:r>
            <a:r>
              <a:rPr kumimoji="1" lang="en-US" altLang="ja-JP" dirty="0"/>
              <a:t>6</a:t>
            </a:r>
            <a:r>
              <a:rPr kumimoji="1" lang="ja-JP" altLang="en-US" dirty="0"/>
              <a:t>種類の野菜の名前を当ててみよう！</a:t>
            </a:r>
            <a:endParaRPr kumimoji="1" lang="en-US" altLang="ja-JP" dirty="0"/>
          </a:p>
          <a:p>
            <a:r>
              <a:rPr kumimoji="1" lang="ja-JP" altLang="en-US" dirty="0"/>
              <a:t>ヒントはみんなの住んでいる十勝でたくさん取れている野菜だよ！</a:t>
            </a:r>
            <a:endParaRPr kumimoji="1" lang="en-US" altLang="ja-JP" dirty="0"/>
          </a:p>
          <a:p>
            <a:r>
              <a:rPr kumimoji="1" lang="ja-JP" altLang="en-US" dirty="0"/>
              <a:t>考えてみてね（</a:t>
            </a:r>
            <a:r>
              <a:rPr kumimoji="1" lang="en-US" altLang="ja-JP" dirty="0"/>
              <a:t>1</a:t>
            </a:r>
            <a:r>
              <a:rPr kumimoji="1" lang="ja-JP" altLang="en-US" dirty="0"/>
              <a:t>分）</a:t>
            </a:r>
            <a:endParaRPr kumimoji="1" lang="en-US" altLang="ja-JP" dirty="0"/>
          </a:p>
          <a:p>
            <a:r>
              <a:rPr kumimoji="1" lang="ja-JP" altLang="en-US" b="1" dirty="0"/>
              <a:t>答えは一つずつアニメーション</a:t>
            </a:r>
            <a:endParaRPr kumimoji="1" lang="en-US" altLang="ja-JP" b="1" dirty="0"/>
          </a:p>
          <a:p>
            <a:r>
              <a:rPr kumimoji="1" lang="ja-JP" altLang="en-US" dirty="0"/>
              <a:t>みんなできたかな？答えは</a:t>
            </a:r>
            <a:r>
              <a:rPr kumimoji="1" lang="ja-JP" altLang="en-US" dirty="0" err="1"/>
              <a:t>、、、</a:t>
            </a:r>
            <a:r>
              <a:rPr kumimoji="1" lang="ja-JP" altLang="en-US" dirty="0"/>
              <a:t>左からきのこ、わかめ、にんじん、だいこん、ながいも、とうきび　でした！当てられたかな？</a:t>
            </a:r>
            <a:endParaRPr kumimoji="1" lang="en-US" altLang="ja-JP" dirty="0"/>
          </a:p>
          <a:p>
            <a:endParaRPr kumimoji="1" lang="ja-JP" altLang="en-US" dirty="0"/>
          </a:p>
        </p:txBody>
      </p:sp>
      <p:sp>
        <p:nvSpPr>
          <p:cNvPr id="1259" name="スライド番号プレースホルダー 3"/>
          <p:cNvSpPr>
            <a:spLocks noGrp="1"/>
          </p:cNvSpPr>
          <p:nvPr>
            <p:ph type="sldNum" sz="quarter" idx="10"/>
          </p:nvPr>
        </p:nvSpPr>
        <p:spPr/>
        <p:txBody>
          <a:bodyPr/>
          <a:lstStyle/>
          <a:p>
            <a:fld id="{C5E92C33-29AC-4581-AC35-7BCAE628DAEF}" type="slidenum">
              <a:rPr kumimoji="1" lang="ja-JP" altLang="en-US" smtClean="0"/>
              <a:t>8</a:t>
            </a:fld>
            <a:endParaRPr kumimoji="1" lang="ja-JP" altLang="en-US"/>
          </a:p>
        </p:txBody>
      </p:sp>
    </p:spTree>
    <p:extLst>
      <p:ext uri="{BB962C8B-B14F-4D97-AF65-F5344CB8AC3E}">
        <p14:creationId xmlns:p14="http://schemas.microsoft.com/office/powerpoint/2010/main" val="305829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3" name="スライド イメージ プレースホルダー 1"/>
          <p:cNvSpPr>
            <a:spLocks noGrp="1" noRot="1" noChangeAspect="1"/>
          </p:cNvSpPr>
          <p:nvPr>
            <p:ph type="sldImg"/>
          </p:nvPr>
        </p:nvSpPr>
        <p:spPr/>
      </p:sp>
      <p:sp>
        <p:nvSpPr>
          <p:cNvPr id="1264" name="ノート プレースホルダー 2"/>
          <p:cNvSpPr>
            <a:spLocks noGrp="1"/>
          </p:cNvSpPr>
          <p:nvPr>
            <p:ph type="body" idx="1"/>
          </p:nvPr>
        </p:nvSpPr>
        <p:spPr/>
        <p:txBody>
          <a:bodyPr/>
          <a:lstStyle/>
          <a:p>
            <a:r>
              <a:rPr kumimoji="1" lang="ja-JP" altLang="en-US" dirty="0"/>
              <a:t>こちらは厚生労働省で出している「毎日野菜をプラス一皿」</a:t>
            </a:r>
            <a:endParaRPr kumimoji="1" lang="en-US" altLang="ja-JP" dirty="0"/>
          </a:p>
          <a:p>
            <a:r>
              <a:rPr kumimoji="1" lang="ja-JP" altLang="en-US" dirty="0"/>
              <a:t>というツールです。</a:t>
            </a:r>
            <a:endParaRPr kumimoji="1" lang="en-US" altLang="ja-JP" dirty="0"/>
          </a:p>
          <a:p>
            <a:r>
              <a:rPr kumimoji="1" lang="ja-JP" altLang="en-US" dirty="0"/>
              <a:t>日本人の平均野菜摂取量は約</a:t>
            </a:r>
            <a:r>
              <a:rPr kumimoji="1" lang="en-US" altLang="ja-JP" dirty="0"/>
              <a:t>300</a:t>
            </a:r>
            <a:r>
              <a:rPr kumimoji="1" lang="ja-JP" altLang="en-US" dirty="0" err="1"/>
              <a:t>ｇ</a:t>
            </a:r>
            <a:r>
              <a:rPr kumimoji="1" lang="ja-JP" altLang="en-US" dirty="0"/>
              <a:t>、一日に必要な野菜摂取量は</a:t>
            </a:r>
            <a:r>
              <a:rPr kumimoji="1" lang="en-US" altLang="ja-JP" dirty="0"/>
              <a:t>350</a:t>
            </a:r>
            <a:r>
              <a:rPr kumimoji="1" lang="ja-JP" altLang="en-US" dirty="0" err="1"/>
              <a:t>ｇ</a:t>
            </a:r>
            <a:r>
              <a:rPr kumimoji="1" lang="ja-JP" altLang="en-US" dirty="0"/>
              <a:t>。</a:t>
            </a:r>
            <a:endParaRPr kumimoji="1" lang="en-US" altLang="ja-JP" dirty="0"/>
          </a:p>
          <a:p>
            <a:r>
              <a:rPr kumimoji="1" lang="ja-JP" altLang="en-US" dirty="0"/>
              <a:t>あともう一皿分野菜を追加したら良いということになります。</a:t>
            </a:r>
            <a:endParaRPr kumimoji="1" lang="en-US" altLang="ja-JP" dirty="0"/>
          </a:p>
        </p:txBody>
      </p:sp>
      <p:sp>
        <p:nvSpPr>
          <p:cNvPr id="1265" name="スライド番号プレースホルダー 3"/>
          <p:cNvSpPr>
            <a:spLocks noGrp="1"/>
          </p:cNvSpPr>
          <p:nvPr>
            <p:ph type="sldNum" sz="quarter" idx="10"/>
          </p:nvPr>
        </p:nvSpPr>
        <p:spPr/>
        <p:txBody>
          <a:bodyPr/>
          <a:lstStyle/>
          <a:p>
            <a:fld id="{C5E92C33-29AC-4581-AC35-7BCAE628DAEF}" type="slidenum">
              <a:rPr kumimoji="1" lang="ja-JP" altLang="en-US" smtClean="0"/>
              <a:t>9</a:t>
            </a:fld>
            <a:endParaRPr kumimoji="1" lang="ja-JP" altLang="en-US"/>
          </a:p>
        </p:txBody>
      </p:sp>
    </p:spTree>
    <p:extLst>
      <p:ext uri="{BB962C8B-B14F-4D97-AF65-F5344CB8AC3E}">
        <p14:creationId xmlns:p14="http://schemas.microsoft.com/office/powerpoint/2010/main" val="3702513056"/>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341368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1185538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377717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128952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317757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404828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345664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314175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129457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53261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F3A8C72B-D100-4ACB-AC6E-E6EA16CC2686}" type="datetimeFigureOut">
              <a:rPr kumimoji="1" lang="ja-JP" altLang="en-US" smtClean="0"/>
              <a:t>2021/9/24</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3953952692"/>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slideLayout" Target="../slideLayouts/slideLayout2.xml" Id="rId2" /><Relationship Type="http://schemas.openxmlformats.org/officeDocument/2006/relationships/slideLayout" Target="../slideLayouts/slideLayout3.xml" Id="rId3" /><Relationship Type="http://schemas.openxmlformats.org/officeDocument/2006/relationships/slideLayout" Target="../slideLayouts/slideLayout4.xml" Id="rId4" /><Relationship Type="http://schemas.openxmlformats.org/officeDocument/2006/relationships/slideLayout" Target="../slideLayouts/slideLayout5.xml" Id="rId5" /><Relationship Type="http://schemas.openxmlformats.org/officeDocument/2006/relationships/slideLayout" Target="../slideLayouts/slideLayout6.xml" Id="rId6" /><Relationship Type="http://schemas.openxmlformats.org/officeDocument/2006/relationships/slideLayout" Target="../slideLayouts/slideLayout7.xml" Id="rId7" /><Relationship Type="http://schemas.openxmlformats.org/officeDocument/2006/relationships/slideLayout" Target="../slideLayouts/slideLayout8.xml" Id="rId8" /><Relationship Type="http://schemas.openxmlformats.org/officeDocument/2006/relationships/slideLayout" Target="../slideLayouts/slideLayout9.xml" Id="rId9" /><Relationship Type="http://schemas.openxmlformats.org/officeDocument/2006/relationships/slideLayout" Target="../slideLayouts/slideLayout10.xml" Id="rId10" /><Relationship Type="http://schemas.openxmlformats.org/officeDocument/2006/relationships/slideLayout" Target="../slideLayouts/slideLayout11.xml" Id="rId11" /><Relationship Type="http://schemas.openxmlformats.org/officeDocument/2006/relationships/theme" Target="../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8C72B-D100-4ACB-AC6E-E6EA16CC2686}" type="datetimeFigureOut">
              <a:rPr kumimoji="1" lang="ja-JP" altLang="en-US" smtClean="0"/>
              <a:t>2021/9/24</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73F2A-7E12-49B0-8D1B-9F205C1E4C9A}" type="slidenum">
              <a:rPr kumimoji="1" lang="ja-JP" altLang="en-US" smtClean="0"/>
              <a:t>‹#›</a:t>
            </a:fld>
            <a:endParaRPr kumimoji="1" lang="ja-JP" altLang="en-US"/>
          </a:p>
        </p:txBody>
      </p:sp>
    </p:spTree>
    <p:extLst>
      <p:ext uri="{BB962C8B-B14F-4D97-AF65-F5344CB8AC3E}">
        <p14:creationId xmlns:p14="http://schemas.microsoft.com/office/powerpoint/2010/main" val="3307714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media/image1.png" Id="rId1" /><Relationship Type="http://schemas.openxmlformats.org/officeDocument/2006/relationships/image" Target="../media/image2.png" Id="rId2" /><Relationship Type="http://schemas.openxmlformats.org/officeDocument/2006/relationships/image" Target="../media/image3.png" Id="rId3" /><Relationship Type="http://schemas.openxmlformats.org/officeDocument/2006/relationships/image" Target="../media/image4.png" Id="rId4" /><Relationship Type="http://schemas.openxmlformats.org/officeDocument/2006/relationships/slideLayout" Target="../slideLayouts/slideLayout2.xml" Id="rId5" /><Relationship Type="http://schemas.openxmlformats.org/officeDocument/2006/relationships/notesSlide" Target="../notesSlides/notesSlide1.xml" Id="rId6" /></Relationships>
</file>

<file path=ppt/slides/_rels/slide10.xml.rels>&#65279;<?xml version="1.0" encoding="utf-8"?><Relationships xmlns="http://schemas.openxmlformats.org/package/2006/relationships"><Relationship Type="http://schemas.openxmlformats.org/officeDocument/2006/relationships/image" Target="../media/image31.jpeg" Id="rId1" /><Relationship Type="http://schemas.openxmlformats.org/officeDocument/2006/relationships/slideLayout" Target="../slideLayouts/slideLayout2.xml" Id="rId2" /><Relationship Type="http://schemas.openxmlformats.org/officeDocument/2006/relationships/notesSlide" Target="../notesSlides/notesSlide10.xml" Id="rId3" /></Relationships>
</file>

<file path=ppt/slides/_rels/slide11.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1.xml" Id="rId2" /></Relationships>
</file>

<file path=ppt/slides/_rels/slide12.xml.rels>&#65279;<?xml version="1.0" encoding="utf-8"?><Relationships xmlns="http://schemas.openxmlformats.org/package/2006/relationships"><Relationship Type="http://schemas.openxmlformats.org/officeDocument/2006/relationships/image" Target="../media/image12.png" Id="rId1" /><Relationship Type="http://schemas.openxmlformats.org/officeDocument/2006/relationships/image" Target="../media/image10.png" Id="rId2" /><Relationship Type="http://schemas.openxmlformats.org/officeDocument/2006/relationships/image" Target="../media/image14.png" Id="rId3" /><Relationship Type="http://schemas.openxmlformats.org/officeDocument/2006/relationships/image" Target="../media/image15.png" Id="rId4" /><Relationship Type="http://schemas.openxmlformats.org/officeDocument/2006/relationships/image" Target="../media/image13.png" Id="rId5" /><Relationship Type="http://schemas.openxmlformats.org/officeDocument/2006/relationships/customXml" Target="../ink/ink1.xml" Id="rId6" /><Relationship Type="http://schemas.openxmlformats.org/officeDocument/2006/relationships/image" Target="../media/image41.emf" Id="rId7" /><Relationship Type="http://schemas.openxmlformats.org/officeDocument/2006/relationships/customXml" Target="../ink/ink2.xml" Id="rId8" /><Relationship Type="http://schemas.openxmlformats.org/officeDocument/2006/relationships/slideLayout" Target="../slideLayouts/slideLayout2.xml" Id="rId9" /><Relationship Type="http://schemas.openxmlformats.org/officeDocument/2006/relationships/notesSlide" Target="../notesSlides/notesSlide12.xml" Id="rId10" /></Relationships>
</file>

<file path=ppt/slides/_rels/slide2.xml.rels>&#65279;<?xml version="1.0" encoding="utf-8"?><Relationships xmlns="http://schemas.openxmlformats.org/package/2006/relationships"><Relationship Type="http://schemas.openxmlformats.org/officeDocument/2006/relationships/image" Target="../media/image5.png" Id="rId1" /><Relationship Type="http://schemas.openxmlformats.org/officeDocument/2006/relationships/image" Target="../media/image6.png" Id="rId2" /><Relationship Type="http://schemas.openxmlformats.org/officeDocument/2006/relationships/image" Target="../media/image7.png" Id="rId3" /><Relationship Type="http://schemas.openxmlformats.org/officeDocument/2006/relationships/slideLayout" Target="../slideLayouts/slideLayout2.xml" Id="rId4" /><Relationship Type="http://schemas.openxmlformats.org/officeDocument/2006/relationships/notesSlide" Target="../notesSlides/notesSlide2.xml" Id="rId5" /></Relationships>
</file>

<file path=ppt/slides/_rels/slide3.xml.rels>&#65279;<?xml version="1.0" encoding="utf-8"?><Relationships xmlns="http://schemas.openxmlformats.org/package/2006/relationships"><Relationship Type="http://schemas.openxmlformats.org/officeDocument/2006/relationships/image" Target="../media/image7.png" Id="rId1" /><Relationship Type="http://schemas.openxmlformats.org/officeDocument/2006/relationships/image" Target="../media/image8.png" Id="rId2" /><Relationship Type="http://schemas.openxmlformats.org/officeDocument/2006/relationships/image" Target="../media/image9.png" Id="rId3" /><Relationship Type="http://schemas.openxmlformats.org/officeDocument/2006/relationships/slideLayout" Target="../slideLayouts/slideLayout2.xml" Id="rId4" /><Relationship Type="http://schemas.openxmlformats.org/officeDocument/2006/relationships/notesSlide" Target="../notesSlides/notesSlide3.xml" Id="rId5" /></Relationships>
</file>

<file path=ppt/slides/_rels/slide4.xml.rels>&#65279;<?xml version="1.0" encoding="utf-8"?><Relationships xmlns="http://schemas.openxmlformats.org/package/2006/relationships"><Relationship Type="http://schemas.openxmlformats.org/officeDocument/2006/relationships/image" Target="../media/image10.png" Id="rId1" /><Relationship Type="http://schemas.openxmlformats.org/officeDocument/2006/relationships/image" Target="../media/image11.png" Id="rId2" /><Relationship Type="http://schemas.openxmlformats.org/officeDocument/2006/relationships/image" Target="../media/image12.png" Id="rId3" /><Relationship Type="http://schemas.openxmlformats.org/officeDocument/2006/relationships/image" Target="../media/image13.png" Id="rId4" /><Relationship Type="http://schemas.openxmlformats.org/officeDocument/2006/relationships/image" Target="../media/image14.png" Id="rId5" /><Relationship Type="http://schemas.openxmlformats.org/officeDocument/2006/relationships/image" Target="../media/image15.png" Id="rId6" /><Relationship Type="http://schemas.openxmlformats.org/officeDocument/2006/relationships/slideLayout" Target="../slideLayouts/slideLayout2.xml" Id="rId7" /><Relationship Type="http://schemas.openxmlformats.org/officeDocument/2006/relationships/notesSlide" Target="../notesSlides/notesSlide4.xml" Id="rId8" /></Relationships>
</file>

<file path=ppt/slides/_rels/slide5.xml.rels>&#65279;<?xml version="1.0" encoding="utf-8"?><Relationships xmlns="http://schemas.openxmlformats.org/package/2006/relationships"><Relationship Type="http://schemas.openxmlformats.org/officeDocument/2006/relationships/hyperlink" Target="https://4.bp.blogspot.com/-7T-JzvxK5y0/UNO15R_x8oI/AAAAAAAAIvY/q6WNM45XVhE/s1600/number_1.png" TargetMode="External" Id="rId1" /><Relationship Type="http://schemas.openxmlformats.org/officeDocument/2006/relationships/image" Target="../media/image16.png" Id="rId2" /><Relationship Type="http://schemas.openxmlformats.org/officeDocument/2006/relationships/image" Target="../media/image17.png" Id="rId3" /><Relationship Type="http://schemas.openxmlformats.org/officeDocument/2006/relationships/image" Target="../media/image18.png" Id="rId4" /><Relationship Type="http://schemas.openxmlformats.org/officeDocument/2006/relationships/image" Target="../media/image19.png" Id="rId5" /><Relationship Type="http://schemas.openxmlformats.org/officeDocument/2006/relationships/image" Target="../media/image20.png" Id="rId6" /><Relationship Type="http://schemas.openxmlformats.org/officeDocument/2006/relationships/image" Target="../media/image21.jpeg" Id="rId7" /><Relationship Type="http://schemas.openxmlformats.org/officeDocument/2006/relationships/image" Target="../media/image22.png" Id="rId8" /><Relationship Type="http://schemas.openxmlformats.org/officeDocument/2006/relationships/image" Target="../media/image23.png" Id="rId9" /><Relationship Type="http://schemas.openxmlformats.org/officeDocument/2006/relationships/image" Target="../media/image24.png" Id="rId10" /><Relationship Type="http://schemas.openxmlformats.org/officeDocument/2006/relationships/image" Target="../media/image25.png" Id="rId11" /><Relationship Type="http://schemas.openxmlformats.org/officeDocument/2006/relationships/image" Target="../media/image26.png" Id="rId12" /><Relationship Type="http://schemas.openxmlformats.org/officeDocument/2006/relationships/image" Target="../media/image27.png" Id="rId13" /><Relationship Type="http://schemas.openxmlformats.org/officeDocument/2006/relationships/slideLayout" Target="../slideLayouts/slideLayout7.xml" Id="rId14" /><Relationship Type="http://schemas.openxmlformats.org/officeDocument/2006/relationships/notesSlide" Target="../notesSlides/notesSlide5.xml" Id="rId15" /></Relationships>
</file>

<file path=ppt/slides/_rels/slide6.xml.rels>&#65279;<?xml version="1.0" encoding="utf-8"?><Relationships xmlns="http://schemas.openxmlformats.org/package/2006/relationships"><Relationship Type="http://schemas.openxmlformats.org/officeDocument/2006/relationships/image" Target="../media/image28.png" Id="rId1" /><Relationship Type="http://schemas.openxmlformats.org/officeDocument/2006/relationships/image" Target="../media/image29.png" Id="rId2" /><Relationship Type="http://schemas.openxmlformats.org/officeDocument/2006/relationships/image" Target="../media/image10.png" Id="rId3" /><Relationship Type="http://schemas.openxmlformats.org/officeDocument/2006/relationships/image" Target="../media/image12.png" Id="rId4" /><Relationship Type="http://schemas.openxmlformats.org/officeDocument/2006/relationships/image" Target="../media/image13.png" Id="rId5" /><Relationship Type="http://schemas.openxmlformats.org/officeDocument/2006/relationships/image" Target="../media/image14.png" Id="rId6" /><Relationship Type="http://schemas.openxmlformats.org/officeDocument/2006/relationships/slideLayout" Target="../slideLayouts/slideLayout2.xml" Id="rId7" /><Relationship Type="http://schemas.openxmlformats.org/officeDocument/2006/relationships/notesSlide" Target="../notesSlides/notesSlide6.xml" Id="rId8" /></Relationships>
</file>

<file path=ppt/slides/_rels/slide7.xml.rels>&#65279;<?xml version="1.0" encoding="utf-8"?><Relationships xmlns="http://schemas.openxmlformats.org/package/2006/relationships"><Relationship Type="http://schemas.openxmlformats.org/officeDocument/2006/relationships/image" Target="../media/image30.jpeg" Id="rId1" /><Relationship Type="http://schemas.openxmlformats.org/officeDocument/2006/relationships/image" Target="../media/image8.png" Id="rId2" /><Relationship Type="http://schemas.openxmlformats.org/officeDocument/2006/relationships/image" Target="../media/image9.png" Id="rId3" /><Relationship Type="http://schemas.openxmlformats.org/officeDocument/2006/relationships/image" Target="../media/image31.jpeg" Id="rId4" /><Relationship Type="http://schemas.openxmlformats.org/officeDocument/2006/relationships/image" Target="../media/image32.png" Id="rId5" /><Relationship Type="http://schemas.openxmlformats.org/officeDocument/2006/relationships/image" Target="../media/image29.png" Id="rId6" /><Relationship Type="http://schemas.openxmlformats.org/officeDocument/2006/relationships/slideLayout" Target="../slideLayouts/slideLayout7.xml" Id="rId7" /><Relationship Type="http://schemas.openxmlformats.org/officeDocument/2006/relationships/notesSlide" Target="../notesSlides/notesSlide7.xml" Id="rId8" /></Relationships>
</file>

<file path=ppt/slides/_rels/slide8.xml.rels>&#65279;<?xml version="1.0" encoding="utf-8"?><Relationships xmlns="http://schemas.openxmlformats.org/package/2006/relationships"><Relationship Type="http://schemas.openxmlformats.org/officeDocument/2006/relationships/image" Target="../media/image33.png" Id="rId1" /><Relationship Type="http://schemas.openxmlformats.org/officeDocument/2006/relationships/image" Target="../media/image34.png" Id="rId2" /><Relationship Type="http://schemas.openxmlformats.org/officeDocument/2006/relationships/image" Target="../media/image35.png" Id="rId3" /><Relationship Type="http://schemas.openxmlformats.org/officeDocument/2006/relationships/image" Target="../media/image36.png" Id="rId4" /><Relationship Type="http://schemas.openxmlformats.org/officeDocument/2006/relationships/image" Target="../media/image37.png" Id="rId5" /><Relationship Type="http://schemas.openxmlformats.org/officeDocument/2006/relationships/image" Target="../media/image38.png" Id="rId6" /><Relationship Type="http://schemas.openxmlformats.org/officeDocument/2006/relationships/image" Target="../media/image39.png" Id="rId7" /><Relationship Type="http://schemas.openxmlformats.org/officeDocument/2006/relationships/image" Target="../media/image10.png" Id="rId8" /><Relationship Type="http://schemas.openxmlformats.org/officeDocument/2006/relationships/slideLayout" Target="../slideLayouts/slideLayout7.xml" Id="rId9" /><Relationship Type="http://schemas.openxmlformats.org/officeDocument/2006/relationships/notesSlide" Target="../notesSlides/notesSlide8.xml" Id="rId10" /></Relationships>
</file>

<file path=ppt/slides/_rels/slide9.xml.rels>&#65279;<?xml version="1.0" encoding="utf-8"?><Relationships xmlns="http://schemas.openxmlformats.org/package/2006/relationships"><Relationship Type="http://schemas.openxmlformats.org/officeDocument/2006/relationships/image" Target="../media/image40.png" Id="rId1" /><Relationship Type="http://schemas.openxmlformats.org/officeDocument/2006/relationships/slideLayout" Target="../slideLayouts/slideLayout2.xml" Id="rId2" /><Relationship Type="http://schemas.openxmlformats.org/officeDocument/2006/relationships/notesSlide" Target="../notesSlides/notesSlide9.xml" Id="rId3"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雲 4"/>
          <p:cNvSpPr/>
          <p:nvPr/>
        </p:nvSpPr>
        <p:spPr>
          <a:xfrm flipV="1">
            <a:off x="309489" y="535985"/>
            <a:ext cx="11254153" cy="4543865"/>
          </a:xfrm>
          <a:prstGeom prst="cloud">
            <a:avLst/>
          </a:prstGeom>
          <a:solidFill>
            <a:srgbClr val="5DEA16"/>
          </a:solidFill>
          <a:ln>
            <a:solidFill>
              <a:srgbClr val="5DE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8" name="タイトル 1"/>
          <p:cNvSpPr>
            <a:spLocks noGrp="1"/>
          </p:cNvSpPr>
          <p:nvPr>
            <p:ph type="title"/>
          </p:nvPr>
        </p:nvSpPr>
        <p:spPr>
          <a:xfrm>
            <a:off x="1020620" y="2104216"/>
            <a:ext cx="11337920" cy="1407404"/>
          </a:xfrm>
        </p:spPr>
        <p:txBody>
          <a:bodyPr>
            <a:noAutofit/>
          </a:bodyPr>
          <a:lstStyle/>
          <a:p>
            <a:r>
              <a:rPr lang="ja-JP" altLang="en-US" sz="7200" b="1" dirty="0" err="1">
                <a:latin typeface="BIZ UDP明朝 Medium" panose="02020500000000000000" pitchFamily="18" charset="-128"/>
                <a:ea typeface="BIZ UDP明朝 Medium" panose="02020500000000000000" pitchFamily="18" charset="-128"/>
              </a:rPr>
              <a:t>やさ</a:t>
            </a:r>
            <a:r>
              <a:rPr lang="ja-JP" altLang="en-US" sz="7200" b="1" dirty="0">
                <a:latin typeface="BIZ UDP明朝 Medium" panose="02020500000000000000" pitchFamily="18" charset="-128"/>
                <a:ea typeface="BIZ UDP明朝 Medium" panose="02020500000000000000" pitchFamily="18" charset="-128"/>
              </a:rPr>
              <a:t>いとともだちになろう</a:t>
            </a:r>
            <a:endParaRPr kumimoji="1" lang="ja-JP" altLang="en-US" sz="7200" dirty="0"/>
          </a:p>
        </p:txBody>
      </p:sp>
      <p:sp>
        <p:nvSpPr>
          <p:cNvPr id="1109" name="正方形/長方形 3"/>
          <p:cNvSpPr/>
          <p:nvPr/>
        </p:nvSpPr>
        <p:spPr>
          <a:xfrm>
            <a:off x="4792346" y="3324556"/>
            <a:ext cx="7139680" cy="768548"/>
          </a:xfrm>
          <a:prstGeom prst="rect">
            <a:avLst/>
          </a:prstGeom>
        </p:spPr>
        <p:txBody>
          <a:bodyPr wrap="square">
            <a:spAutoFit/>
          </a:bodyPr>
          <a:lstStyle/>
          <a:p>
            <a:r>
              <a:rPr lang="ja-JP" altLang="en-US" sz="4400" dirty="0">
                <a:highlight>
                  <a:srgbClr val="FFFF00"/>
                </a:highlight>
                <a:latin typeface="BIZ UDP明朝 Medium" panose="02020500000000000000" pitchFamily="18" charset="-128"/>
                <a:ea typeface="BIZ UDP明朝 Medium" panose="02020500000000000000" pitchFamily="18" charset="-128"/>
              </a:rPr>
              <a:t>～ やさいのひみつ ～</a:t>
            </a:r>
          </a:p>
        </p:txBody>
      </p:sp>
      <p:grpSp>
        <p:nvGrpSpPr>
          <p:cNvPr id="1110" name="グループ化 5"/>
          <p:cNvGrpSpPr/>
          <p:nvPr/>
        </p:nvGrpSpPr>
        <p:grpSpPr>
          <a:xfrm>
            <a:off x="0" y="3642230"/>
            <a:ext cx="3306445" cy="3035935"/>
            <a:chOff x="0" y="0"/>
            <a:chExt cx="3306445" cy="3035935"/>
          </a:xfrm>
        </p:grpSpPr>
        <p:pic>
          <p:nvPicPr>
            <p:cNvPr id="1111" name="図 6"/>
            <p:cNvPicPr>
              <a:picLocks noChangeAspect="1"/>
            </p:cNvPicPr>
            <p:nvPr/>
          </p:nvPicPr>
          <p:blipFill>
            <a:blip r:embed="rId1"/>
            <a:stretch>
              <a:fillRect/>
            </a:stretch>
          </p:blipFill>
          <p:spPr>
            <a:xfrm rot="787846" flipH="1">
              <a:off x="0" y="0"/>
              <a:ext cx="2124710" cy="2367915"/>
            </a:xfrm>
            <a:prstGeom prst="rect">
              <a:avLst/>
            </a:prstGeom>
          </p:spPr>
        </p:pic>
        <p:pic>
          <p:nvPicPr>
            <p:cNvPr id="1112" name="図 7"/>
            <p:cNvPicPr>
              <a:picLocks noChangeAspect="1"/>
            </p:cNvPicPr>
            <p:nvPr/>
          </p:nvPicPr>
          <p:blipFill>
            <a:blip r:embed="rId2"/>
            <a:stretch>
              <a:fillRect/>
            </a:stretch>
          </p:blipFill>
          <p:spPr>
            <a:xfrm>
              <a:off x="1143000" y="666750"/>
              <a:ext cx="1494790" cy="1590675"/>
            </a:xfrm>
            <a:prstGeom prst="rect">
              <a:avLst/>
            </a:prstGeom>
          </p:spPr>
        </p:pic>
        <p:pic>
          <p:nvPicPr>
            <p:cNvPr id="1113" name="図 8"/>
            <p:cNvPicPr>
              <a:picLocks noChangeAspect="1"/>
            </p:cNvPicPr>
            <p:nvPr/>
          </p:nvPicPr>
          <p:blipFill>
            <a:blip r:embed="rId3"/>
            <a:stretch>
              <a:fillRect/>
            </a:stretch>
          </p:blipFill>
          <p:spPr>
            <a:xfrm flipH="1">
              <a:off x="523875" y="1476375"/>
              <a:ext cx="1821180" cy="1544955"/>
            </a:xfrm>
            <a:prstGeom prst="rect">
              <a:avLst/>
            </a:prstGeom>
          </p:spPr>
        </p:pic>
        <p:pic>
          <p:nvPicPr>
            <p:cNvPr id="1114" name="図 9"/>
            <p:cNvPicPr>
              <a:picLocks noChangeAspect="1"/>
            </p:cNvPicPr>
            <p:nvPr/>
          </p:nvPicPr>
          <p:blipFill>
            <a:blip r:embed="rId4"/>
            <a:stretch>
              <a:fillRect/>
            </a:stretch>
          </p:blipFill>
          <p:spPr>
            <a:xfrm rot="1653215" flipH="1">
              <a:off x="2143125" y="1695450"/>
              <a:ext cx="1163320" cy="1340485"/>
            </a:xfrm>
            <a:prstGeom prst="rect">
              <a:avLst/>
            </a:prstGeom>
          </p:spPr>
        </p:pic>
      </p:grpSp>
      <p:grpSp>
        <p:nvGrpSpPr>
          <p:cNvPr id="1115" name="グループ化 10"/>
          <p:cNvGrpSpPr/>
          <p:nvPr/>
        </p:nvGrpSpPr>
        <p:grpSpPr>
          <a:xfrm flipH="1">
            <a:off x="8742470" y="3685309"/>
            <a:ext cx="3371850" cy="3035935"/>
            <a:chOff x="0" y="0"/>
            <a:chExt cx="3306445" cy="3035935"/>
          </a:xfrm>
        </p:grpSpPr>
        <p:pic>
          <p:nvPicPr>
            <p:cNvPr id="1116" name="図 11"/>
            <p:cNvPicPr>
              <a:picLocks noChangeAspect="1"/>
            </p:cNvPicPr>
            <p:nvPr/>
          </p:nvPicPr>
          <p:blipFill>
            <a:blip r:embed="rId1"/>
            <a:stretch>
              <a:fillRect/>
            </a:stretch>
          </p:blipFill>
          <p:spPr>
            <a:xfrm rot="787846" flipH="1">
              <a:off x="0" y="0"/>
              <a:ext cx="2124710" cy="2367915"/>
            </a:xfrm>
            <a:prstGeom prst="rect">
              <a:avLst/>
            </a:prstGeom>
          </p:spPr>
        </p:pic>
        <p:pic>
          <p:nvPicPr>
            <p:cNvPr id="1117" name="図 12"/>
            <p:cNvPicPr>
              <a:picLocks noChangeAspect="1"/>
            </p:cNvPicPr>
            <p:nvPr/>
          </p:nvPicPr>
          <p:blipFill>
            <a:blip r:embed="rId2"/>
            <a:stretch>
              <a:fillRect/>
            </a:stretch>
          </p:blipFill>
          <p:spPr>
            <a:xfrm>
              <a:off x="1143000" y="666750"/>
              <a:ext cx="1494790" cy="1590675"/>
            </a:xfrm>
            <a:prstGeom prst="rect">
              <a:avLst/>
            </a:prstGeom>
          </p:spPr>
        </p:pic>
        <p:pic>
          <p:nvPicPr>
            <p:cNvPr id="1118" name="図 13"/>
            <p:cNvPicPr>
              <a:picLocks noChangeAspect="1"/>
            </p:cNvPicPr>
            <p:nvPr/>
          </p:nvPicPr>
          <p:blipFill>
            <a:blip r:embed="rId3"/>
            <a:stretch>
              <a:fillRect/>
            </a:stretch>
          </p:blipFill>
          <p:spPr>
            <a:xfrm flipH="1">
              <a:off x="523875" y="1476375"/>
              <a:ext cx="1821180" cy="1544955"/>
            </a:xfrm>
            <a:prstGeom prst="rect">
              <a:avLst/>
            </a:prstGeom>
          </p:spPr>
        </p:pic>
        <p:pic>
          <p:nvPicPr>
            <p:cNvPr id="1119" name="図 14"/>
            <p:cNvPicPr>
              <a:picLocks noChangeAspect="1"/>
            </p:cNvPicPr>
            <p:nvPr/>
          </p:nvPicPr>
          <p:blipFill>
            <a:blip r:embed="rId4"/>
            <a:stretch>
              <a:fillRect/>
            </a:stretch>
          </p:blipFill>
          <p:spPr>
            <a:xfrm rot="1653215" flipH="1">
              <a:off x="2143125" y="1695450"/>
              <a:ext cx="1163320" cy="1340485"/>
            </a:xfrm>
            <a:prstGeom prst="rect">
              <a:avLst/>
            </a:prstGeom>
          </p:spPr>
        </p:pic>
      </p:grpSp>
    </p:spTree>
    <p:extLst>
      <p:ext uri="{BB962C8B-B14F-4D97-AF65-F5344CB8AC3E}">
        <p14:creationId xmlns:p14="http://schemas.microsoft.com/office/powerpoint/2010/main" val="405430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7" name="タイトル 1"/>
          <p:cNvSpPr>
            <a:spLocks noGrp="1"/>
          </p:cNvSpPr>
          <p:nvPr>
            <p:ph type="title"/>
          </p:nvPr>
        </p:nvSpPr>
        <p:spPr>
          <a:xfrm>
            <a:off x="838274" y="365125"/>
            <a:ext cx="11193560" cy="1325563"/>
          </a:xfrm>
        </p:spPr>
        <p:txBody>
          <a:bodyPr>
            <a:normAutofit/>
          </a:bodyPr>
          <a:lstStyle/>
          <a:p>
            <a:r>
              <a:rPr lang="ja-JP" altLang="en-US" b="1" dirty="0">
                <a:highlight>
                  <a:srgbClr val="FFFF00"/>
                </a:highlight>
                <a:latin typeface="HGS創英角ｺﾞｼｯｸUB" panose="020B0900000000000000" pitchFamily="50" charset="-128"/>
                <a:ea typeface="HGS創英角ｺﾞｼｯｸUB" panose="020B0900000000000000" pitchFamily="50" charset="-128"/>
              </a:rPr>
              <a:t>大人が一日に必要な野菜の量は、</a:t>
            </a:r>
            <a:r>
              <a:rPr lang="en-US" altLang="ja-JP" b="1" dirty="0">
                <a:solidFill>
                  <a:schemeClr val="accent2"/>
                </a:solidFill>
                <a:highlight>
                  <a:srgbClr val="FFFF00"/>
                </a:highlight>
                <a:latin typeface="Arial Black" panose="020B0A04020102020204" pitchFamily="34" charset="0"/>
              </a:rPr>
              <a:t>350</a:t>
            </a:r>
            <a:r>
              <a:rPr lang="en-US" altLang="ja-JP" dirty="0">
                <a:solidFill>
                  <a:schemeClr val="accent2"/>
                </a:solidFill>
                <a:highlight>
                  <a:srgbClr val="FFFF00"/>
                </a:highlight>
                <a:latin typeface="Arial Black" panose="020B0A04020102020204" pitchFamily="34" charset="0"/>
              </a:rPr>
              <a:t>g</a:t>
            </a:r>
            <a:endParaRPr lang="ja-JP" altLang="en-US" dirty="0">
              <a:solidFill>
                <a:schemeClr val="accent2"/>
              </a:solidFill>
              <a:highlight>
                <a:srgbClr val="FFFF00"/>
              </a:highlight>
              <a:latin typeface="Arial Black" panose="020B0A04020102020204" pitchFamily="34" charset="0"/>
            </a:endParaRPr>
          </a:p>
        </p:txBody>
      </p:sp>
      <p:pic>
        <p:nvPicPr>
          <p:cNvPr id="1268" name="コンテンツ プレースホルダー 3"/>
          <p:cNvPicPr>
            <a:picLocks noGrp="1" noChangeAspect="1"/>
          </p:cNvPicPr>
          <p:nvPr>
            <p:ph idx="1"/>
          </p:nvPr>
        </p:nvPicPr>
        <p:blipFill>
          <a:blip r:embed="rId1"/>
          <a:stretch>
            <a:fillRect/>
          </a:stretch>
        </p:blipFill>
        <p:spPr>
          <a:xfrm>
            <a:off x="430238" y="1800416"/>
            <a:ext cx="5126502" cy="4658900"/>
          </a:xfrm>
          <a:prstGeom prst="rect">
            <a:avLst/>
          </a:prstGeom>
        </p:spPr>
      </p:pic>
      <p:sp>
        <p:nvSpPr>
          <p:cNvPr id="1269" name="テキスト ボックス 4"/>
          <p:cNvSpPr txBox="1"/>
          <p:nvPr/>
        </p:nvSpPr>
        <p:spPr>
          <a:xfrm>
            <a:off x="5838707" y="1690688"/>
            <a:ext cx="6200947" cy="4892754"/>
          </a:xfrm>
          <a:prstGeom prst="rect">
            <a:avLst/>
          </a:prstGeom>
          <a:noFill/>
        </p:spPr>
        <p:txBody>
          <a:bodyPr wrap="square" rtlCol="0">
            <a:spAutoFit/>
          </a:bodyPr>
          <a:lstStyle/>
          <a:p>
            <a:r>
              <a:rPr lang="ja-JP" altLang="en-US" sz="2400" b="1" dirty="0"/>
              <a:t>◎手に乗っている野菜たち</a:t>
            </a:r>
            <a:endParaRPr lang="en-US" altLang="ja-JP" sz="2400" b="1" dirty="0"/>
          </a:p>
          <a:p>
            <a:r>
              <a:rPr lang="ja-JP" altLang="en-US" sz="2400" b="1" dirty="0"/>
              <a:t>ほうれん草（</a:t>
            </a:r>
            <a:r>
              <a:rPr lang="en-US" altLang="ja-JP" sz="2400" b="1" dirty="0"/>
              <a:t>1</a:t>
            </a:r>
            <a:r>
              <a:rPr lang="ja-JP" altLang="en-US" sz="2400" b="1" dirty="0"/>
              <a:t>束）　　　　　　　</a:t>
            </a:r>
            <a:r>
              <a:rPr lang="en-US" altLang="ja-JP" sz="2400" b="1" dirty="0"/>
              <a:t>30</a:t>
            </a:r>
            <a:r>
              <a:rPr lang="ja-JP" altLang="en-US" sz="2400" b="1" dirty="0" err="1"/>
              <a:t>ｇ</a:t>
            </a:r>
            <a:endParaRPr lang="en-US" altLang="ja-JP" sz="2400" b="1" dirty="0"/>
          </a:p>
          <a:p>
            <a:r>
              <a:rPr lang="ja-JP" altLang="en-US" sz="2400" b="1" dirty="0"/>
              <a:t>白菜（</a:t>
            </a:r>
            <a:r>
              <a:rPr lang="en-US" altLang="ja-JP" sz="2400" b="1" dirty="0"/>
              <a:t>1/6</a:t>
            </a:r>
            <a:r>
              <a:rPr lang="ja-JP" altLang="en-US" sz="2400" b="1" dirty="0"/>
              <a:t>枚）　　　　　　　　　</a:t>
            </a:r>
            <a:r>
              <a:rPr lang="en-US" altLang="ja-JP" sz="2400" b="1" dirty="0"/>
              <a:t>20</a:t>
            </a:r>
            <a:r>
              <a:rPr lang="ja-JP" altLang="en-US" sz="2400" b="1" dirty="0"/>
              <a:t>ｇ　　　　</a:t>
            </a:r>
            <a:endParaRPr lang="en-US" altLang="ja-JP" sz="2400" b="1" dirty="0"/>
          </a:p>
          <a:p>
            <a:r>
              <a:rPr lang="ja-JP" altLang="en-US" sz="2400" b="1" dirty="0"/>
              <a:t>えのき（</a:t>
            </a:r>
            <a:r>
              <a:rPr lang="en-US" altLang="ja-JP" sz="2400" b="1" dirty="0"/>
              <a:t>1/4</a:t>
            </a:r>
            <a:r>
              <a:rPr lang="ja-JP" altLang="en-US" sz="2400" b="1" dirty="0"/>
              <a:t>株）　　　　　　　　</a:t>
            </a:r>
            <a:r>
              <a:rPr lang="en-US" altLang="ja-JP" sz="2400" b="1" dirty="0"/>
              <a:t>30</a:t>
            </a:r>
            <a:r>
              <a:rPr lang="ja-JP" altLang="en-US" sz="2400" b="1" dirty="0" err="1"/>
              <a:t>ｇ</a:t>
            </a:r>
            <a:endParaRPr lang="en-US" altLang="ja-JP" sz="2400" b="1" dirty="0"/>
          </a:p>
          <a:p>
            <a:r>
              <a:rPr lang="ja-JP" altLang="en-US" sz="2400" b="1" dirty="0"/>
              <a:t>ピーマン（</a:t>
            </a:r>
            <a:r>
              <a:rPr lang="en-US" altLang="ja-JP" sz="2400" b="1" dirty="0"/>
              <a:t>1/2</a:t>
            </a:r>
            <a:r>
              <a:rPr lang="ja-JP" altLang="en-US" sz="2400" b="1" dirty="0"/>
              <a:t>個）　　　　　　　</a:t>
            </a:r>
            <a:r>
              <a:rPr lang="en-US" altLang="ja-JP" sz="2400" b="1" dirty="0"/>
              <a:t>30</a:t>
            </a:r>
            <a:r>
              <a:rPr lang="ja-JP" altLang="en-US" sz="2400" b="1" dirty="0"/>
              <a:t>ｇ　　</a:t>
            </a:r>
            <a:endParaRPr lang="en-US" altLang="ja-JP" sz="2400" b="1" dirty="0"/>
          </a:p>
          <a:p>
            <a:r>
              <a:rPr lang="ja-JP" altLang="en-US" sz="2400" b="1" dirty="0"/>
              <a:t>とまと（くし切り</a:t>
            </a:r>
            <a:r>
              <a:rPr lang="en-US" altLang="ja-JP" sz="2400" b="1" dirty="0"/>
              <a:t>2</a:t>
            </a:r>
            <a:r>
              <a:rPr lang="ja-JP" altLang="en-US" sz="2400" b="1" dirty="0"/>
              <a:t>個）　　　　　</a:t>
            </a:r>
            <a:r>
              <a:rPr lang="en-US" altLang="ja-JP" sz="2400" b="1" dirty="0"/>
              <a:t>40</a:t>
            </a:r>
            <a:r>
              <a:rPr lang="ja-JP" altLang="en-US" sz="2400" b="1" dirty="0"/>
              <a:t>ｇ　</a:t>
            </a:r>
            <a:endParaRPr lang="en-US" altLang="ja-JP" sz="2400" b="1" dirty="0"/>
          </a:p>
          <a:p>
            <a:r>
              <a:rPr lang="ja-JP" altLang="en-US" sz="2400" b="1" dirty="0"/>
              <a:t>ブロッコリー（カット</a:t>
            </a:r>
            <a:r>
              <a:rPr lang="en-US" altLang="ja-JP" sz="2400" b="1" dirty="0"/>
              <a:t>2</a:t>
            </a:r>
            <a:r>
              <a:rPr lang="ja-JP" altLang="en-US" sz="2400" b="1" dirty="0"/>
              <a:t>個分）　　</a:t>
            </a:r>
            <a:r>
              <a:rPr lang="en-US" altLang="ja-JP" sz="2400" b="1" dirty="0"/>
              <a:t>30</a:t>
            </a:r>
            <a:r>
              <a:rPr lang="ja-JP" altLang="en-US" sz="2400" b="1" dirty="0" err="1"/>
              <a:t>ｇ</a:t>
            </a:r>
            <a:endParaRPr lang="en-US" altLang="ja-JP" sz="2400" b="1" dirty="0"/>
          </a:p>
          <a:p>
            <a:r>
              <a:rPr lang="ja-JP" altLang="en-US" sz="2400" b="1" dirty="0"/>
              <a:t>きゅうり（</a:t>
            </a:r>
            <a:r>
              <a:rPr lang="en-US" altLang="ja-JP" sz="2400" b="1" dirty="0"/>
              <a:t>1/3</a:t>
            </a:r>
            <a:r>
              <a:rPr lang="ja-JP" altLang="en-US" sz="2400" b="1" dirty="0"/>
              <a:t>本）　　　　　　　</a:t>
            </a:r>
            <a:r>
              <a:rPr lang="en-US" altLang="ja-JP" sz="2400" b="1" dirty="0"/>
              <a:t>30</a:t>
            </a:r>
            <a:r>
              <a:rPr lang="ja-JP" altLang="en-US" sz="2400" b="1" dirty="0" err="1"/>
              <a:t>ｇ</a:t>
            </a:r>
            <a:endParaRPr lang="en-US" altLang="ja-JP" sz="2400" b="1" dirty="0"/>
          </a:p>
          <a:p>
            <a:r>
              <a:rPr lang="ja-JP" altLang="en-US" sz="2400" b="1" dirty="0"/>
              <a:t>キャベツ（</a:t>
            </a:r>
            <a:r>
              <a:rPr lang="en-US" altLang="ja-JP" sz="2400" b="1" dirty="0"/>
              <a:t>1/3</a:t>
            </a:r>
            <a:r>
              <a:rPr lang="ja-JP" altLang="en-US" sz="2400" b="1" dirty="0"/>
              <a:t>枚）　　　　　　　</a:t>
            </a:r>
            <a:r>
              <a:rPr lang="en-US" altLang="ja-JP" sz="2400" b="1" dirty="0"/>
              <a:t>20</a:t>
            </a:r>
            <a:r>
              <a:rPr lang="ja-JP" altLang="en-US" sz="2400" b="1" dirty="0" err="1"/>
              <a:t>ｇ</a:t>
            </a:r>
            <a:endParaRPr lang="en-US" altLang="ja-JP" sz="2400" b="1" dirty="0"/>
          </a:p>
          <a:p>
            <a:r>
              <a:rPr lang="ja-JP" altLang="en-US" sz="2400" b="1" dirty="0"/>
              <a:t>ごぼう（</a:t>
            </a:r>
            <a:r>
              <a:rPr lang="en-US" altLang="ja-JP" sz="2400" b="1" dirty="0"/>
              <a:t>1/5</a:t>
            </a:r>
            <a:r>
              <a:rPr lang="ja-JP" altLang="en-US" sz="2400" b="1" dirty="0"/>
              <a:t>本）　　　　　　　　</a:t>
            </a:r>
            <a:r>
              <a:rPr lang="en-US" altLang="ja-JP" sz="2400" b="1" dirty="0"/>
              <a:t>20</a:t>
            </a:r>
            <a:r>
              <a:rPr lang="ja-JP" altLang="en-US" sz="2400" b="1" dirty="0"/>
              <a:t>ｇ　</a:t>
            </a:r>
            <a:endParaRPr lang="en-US" altLang="ja-JP" sz="2400" b="1" dirty="0"/>
          </a:p>
          <a:p>
            <a:r>
              <a:rPr kumimoji="1" lang="ja-JP" altLang="en-US" sz="2400" b="1" dirty="0"/>
              <a:t>かぼちゃ（煮物用カット</a:t>
            </a:r>
            <a:r>
              <a:rPr kumimoji="1" lang="en-US" altLang="ja-JP" sz="2400" b="1" dirty="0"/>
              <a:t>3</a:t>
            </a:r>
            <a:r>
              <a:rPr kumimoji="1" lang="ja-JP" altLang="en-US" sz="2400" b="1" dirty="0"/>
              <a:t>個分）　</a:t>
            </a:r>
            <a:r>
              <a:rPr kumimoji="1" lang="en-US" altLang="ja-JP" sz="2400" b="1" dirty="0"/>
              <a:t>50</a:t>
            </a:r>
            <a:r>
              <a:rPr kumimoji="1" lang="ja-JP" altLang="en-US" sz="2400" b="1" dirty="0" err="1"/>
              <a:t>ｇ</a:t>
            </a:r>
            <a:endParaRPr kumimoji="1" lang="en-US" altLang="ja-JP" sz="2400" b="1" dirty="0"/>
          </a:p>
          <a:p>
            <a:r>
              <a:rPr lang="ja-JP" altLang="en-US" sz="2400" b="1" dirty="0"/>
              <a:t>にんじん（</a:t>
            </a:r>
            <a:r>
              <a:rPr lang="en-US" altLang="ja-JP" sz="2400" b="1" dirty="0"/>
              <a:t>1/2</a:t>
            </a:r>
            <a:r>
              <a:rPr lang="ja-JP" altLang="en-US" sz="2400" b="1" dirty="0"/>
              <a:t>本）　　　　　　　</a:t>
            </a:r>
            <a:r>
              <a:rPr lang="en-US" altLang="ja-JP" sz="2400" b="1" dirty="0"/>
              <a:t>50</a:t>
            </a:r>
            <a:r>
              <a:rPr lang="ja-JP" altLang="en-US" sz="2400" b="1" dirty="0" err="1"/>
              <a:t>ｇ</a:t>
            </a:r>
            <a:endParaRPr lang="en-US" altLang="ja-JP" sz="2400" b="1" dirty="0"/>
          </a:p>
          <a:p>
            <a:r>
              <a:rPr kumimoji="1" lang="ja-JP" altLang="en-US" sz="2400" b="1" dirty="0"/>
              <a:t>　　　　　　　　　　　　合計　</a:t>
            </a:r>
            <a:r>
              <a:rPr kumimoji="1" lang="en-US" altLang="ja-JP" sz="2400" b="1" dirty="0"/>
              <a:t>350</a:t>
            </a:r>
            <a:r>
              <a:rPr kumimoji="1" lang="ja-JP" altLang="en-US" sz="2400" b="1" dirty="0"/>
              <a:t>ｇ</a:t>
            </a:r>
            <a:endParaRPr kumimoji="1" lang="ja-JP" altLang="en-US" sz="2000" b="1" dirty="0"/>
          </a:p>
        </p:txBody>
      </p:sp>
    </p:spTree>
    <p:extLst>
      <p:ext uri="{BB962C8B-B14F-4D97-AF65-F5344CB8AC3E}">
        <p14:creationId xmlns:p14="http://schemas.microsoft.com/office/powerpoint/2010/main" val="406142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5" name="タイトル 1"/>
          <p:cNvSpPr>
            <a:spLocks noGrp="1"/>
          </p:cNvSpPr>
          <p:nvPr>
            <p:ph type="title"/>
          </p:nvPr>
        </p:nvSpPr>
        <p:spPr>
          <a:xfrm>
            <a:off x="768029" y="140042"/>
            <a:ext cx="11107012" cy="1325563"/>
          </a:xfrm>
        </p:spPr>
        <p:txBody>
          <a:bodyPr>
            <a:normAutofit/>
          </a:bodyPr>
          <a:lstStyle/>
          <a:p>
            <a:r>
              <a:rPr kumimoji="1" lang="ja-JP" altLang="en-US" sz="4800" b="1" dirty="0">
                <a:highlight>
                  <a:srgbClr val="FFFF00"/>
                </a:highlight>
                <a:latin typeface="HGS創英角ｺﾞｼｯｸUB" panose="020B0900000000000000" pitchFamily="50" charset="-128"/>
                <a:ea typeface="HGS創英角ｺﾞｼｯｸUB" panose="020B0900000000000000" pitchFamily="50" charset="-128"/>
              </a:rPr>
              <a:t>子どもが野菜を食べなかったら</a:t>
            </a:r>
            <a:r>
              <a:rPr kumimoji="1" lang="ja-JP" altLang="en-US" sz="4800" b="1" dirty="0" err="1">
                <a:highlight>
                  <a:srgbClr val="FFFF00"/>
                </a:highlight>
                <a:latin typeface="HGS創英角ｺﾞｼｯｸUB" panose="020B0900000000000000" pitchFamily="50" charset="-128"/>
                <a:ea typeface="HGS創英角ｺﾞｼｯｸUB" panose="020B0900000000000000" pitchFamily="50" charset="-128"/>
              </a:rPr>
              <a:t>、、、</a:t>
            </a:r>
            <a:endParaRPr kumimoji="1" lang="ja-JP" altLang="en-US" sz="4800" b="1" dirty="0">
              <a:highlight>
                <a:srgbClr val="FFFF00"/>
              </a:highlight>
              <a:latin typeface="HGS創英角ｺﾞｼｯｸUB" panose="020B0900000000000000" pitchFamily="50" charset="-128"/>
              <a:ea typeface="HGS創英角ｺﾞｼｯｸUB" panose="020B0900000000000000" pitchFamily="50" charset="-128"/>
            </a:endParaRPr>
          </a:p>
        </p:txBody>
      </p:sp>
      <p:sp>
        <p:nvSpPr>
          <p:cNvPr id="1276" name="コンテンツ プレースホルダー 2"/>
          <p:cNvSpPr>
            <a:spLocks noGrp="1"/>
          </p:cNvSpPr>
          <p:nvPr>
            <p:ph idx="1"/>
          </p:nvPr>
        </p:nvSpPr>
        <p:spPr>
          <a:xfrm>
            <a:off x="2" y="1281994"/>
            <a:ext cx="12754708" cy="5025342"/>
          </a:xfrm>
        </p:spPr>
        <p:txBody>
          <a:bodyPr>
            <a:noAutofit/>
          </a:bodyPr>
          <a:lstStyle/>
          <a:p>
            <a:pPr marL="0" indent="0">
              <a:buNone/>
            </a:pPr>
            <a:r>
              <a:rPr lang="ja-JP" altLang="en-US" sz="3200" b="1" dirty="0"/>
              <a:t>　</a:t>
            </a:r>
            <a:r>
              <a:rPr kumimoji="1" lang="ja-JP" altLang="en-US" sz="3200" b="1" dirty="0"/>
              <a:t>野菜を細かく刻む。</a:t>
            </a:r>
            <a:endParaRPr kumimoji="1" lang="en-US" altLang="ja-JP" sz="3200" b="1" dirty="0"/>
          </a:p>
          <a:p>
            <a:pPr marL="0" indent="0">
              <a:buNone/>
            </a:pPr>
            <a:r>
              <a:rPr lang="ja-JP" altLang="en-US" sz="3200" b="1" dirty="0"/>
              <a:t>　野菜をすりおろす。</a:t>
            </a:r>
            <a:endParaRPr lang="en-US" altLang="ja-JP" sz="3200" b="1" dirty="0"/>
          </a:p>
          <a:p>
            <a:pPr marL="0" indent="0">
              <a:buNone/>
            </a:pPr>
            <a:r>
              <a:rPr lang="ja-JP" altLang="en-US" sz="3200" b="1" dirty="0"/>
              <a:t>　</a:t>
            </a:r>
            <a:r>
              <a:rPr kumimoji="1" lang="ja-JP" altLang="en-US" sz="3200" b="1" dirty="0"/>
              <a:t>野菜を食べる空間や人数、形を変える。</a:t>
            </a:r>
            <a:endParaRPr kumimoji="1" lang="en-US" altLang="ja-JP" sz="3200" b="1" dirty="0"/>
          </a:p>
          <a:p>
            <a:pPr marL="0" indent="0">
              <a:buNone/>
            </a:pPr>
            <a:r>
              <a:rPr kumimoji="1" lang="ja-JP" altLang="en-US" sz="3200" b="1" dirty="0"/>
              <a:t>　（食器の色や形を変える、庭、公園でピクニック形式に</a:t>
            </a:r>
            <a:r>
              <a:rPr lang="ja-JP" altLang="en-US" sz="3200" b="1" dirty="0"/>
              <a:t>する）</a:t>
            </a:r>
            <a:endParaRPr kumimoji="1" lang="en-US" altLang="ja-JP" sz="3200" b="1" dirty="0"/>
          </a:p>
          <a:p>
            <a:pPr marL="0" indent="0">
              <a:buNone/>
            </a:pPr>
            <a:r>
              <a:rPr lang="ja-JP" altLang="en-US" sz="3200" b="1" dirty="0"/>
              <a:t>　調理などお手伝いをしてもらって自然と野菜に興味を持たせる。</a:t>
            </a:r>
            <a:endParaRPr lang="en-US" altLang="ja-JP" sz="3200" b="1" dirty="0"/>
          </a:p>
          <a:p>
            <a:pPr marL="0" indent="0">
              <a:buNone/>
            </a:pPr>
            <a:r>
              <a:rPr lang="ja-JP" altLang="en-US" sz="3200" b="1" dirty="0"/>
              <a:t>　</a:t>
            </a:r>
            <a:r>
              <a:rPr kumimoji="1" lang="ja-JP" altLang="en-US" sz="3200" b="1" dirty="0"/>
              <a:t>野菜を食べることを強制させない。</a:t>
            </a:r>
            <a:endParaRPr kumimoji="1" lang="en-US" altLang="ja-JP" sz="3200" b="1" dirty="0"/>
          </a:p>
          <a:p>
            <a:pPr marL="0" indent="0">
              <a:buNone/>
            </a:pPr>
            <a:endParaRPr lang="en-US" altLang="ja-JP" sz="3200" b="1" dirty="0"/>
          </a:p>
          <a:p>
            <a:pPr marL="0" indent="0">
              <a:buNone/>
            </a:pPr>
            <a:r>
              <a:rPr lang="ja-JP" altLang="en-US" sz="3200" b="1" dirty="0"/>
              <a:t>火を通すと野菜の量が減って子どもも食べやすくなりますよ</a:t>
            </a:r>
            <a:endParaRPr lang="en-US" altLang="ja-JP" sz="3200" b="1" dirty="0"/>
          </a:p>
          <a:p>
            <a:pPr marL="0" indent="0">
              <a:buNone/>
            </a:pPr>
            <a:r>
              <a:rPr kumimoji="1" lang="ja-JP" altLang="en-US" sz="3200" b="1" dirty="0"/>
              <a:t>挑戦してみてくださいね</a:t>
            </a:r>
            <a:endParaRPr kumimoji="1" lang="en-US" altLang="ja-JP" sz="3200" b="1" dirty="0"/>
          </a:p>
        </p:txBody>
      </p:sp>
      <p:sp>
        <p:nvSpPr>
          <p:cNvPr id="1277" name="コンテンツ プレースホルダー 2"/>
          <p:cNvSpPr txBox="1"/>
          <p:nvPr/>
        </p:nvSpPr>
        <p:spPr>
          <a:xfrm>
            <a:off x="18054" y="1279261"/>
            <a:ext cx="548640" cy="33691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b="1" dirty="0"/>
              <a:t>1.</a:t>
            </a:r>
            <a:r>
              <a:rPr lang="ja-JP" altLang="en-US" sz="3200" b="1" dirty="0"/>
              <a:t> </a:t>
            </a:r>
            <a:endParaRPr lang="en-US" altLang="ja-JP" sz="3200" b="1" dirty="0"/>
          </a:p>
          <a:p>
            <a:pPr marL="0" indent="0">
              <a:buFont typeface="Arial" panose="020B0604020202020204" pitchFamily="34" charset="0"/>
              <a:buNone/>
            </a:pPr>
            <a:r>
              <a:rPr lang="en-US" altLang="ja-JP" sz="3200" b="1" dirty="0"/>
              <a:t>2.</a:t>
            </a:r>
            <a:r>
              <a:rPr lang="ja-JP" altLang="en-US" sz="3200" b="1" dirty="0"/>
              <a:t> </a:t>
            </a:r>
            <a:endParaRPr lang="en-US" altLang="ja-JP" sz="3200" b="1" dirty="0"/>
          </a:p>
          <a:p>
            <a:pPr marL="0" indent="0">
              <a:buFont typeface="Arial" panose="020B0604020202020204" pitchFamily="34" charset="0"/>
              <a:buNone/>
            </a:pPr>
            <a:r>
              <a:rPr lang="en-US" altLang="ja-JP" sz="3200" b="1" dirty="0"/>
              <a:t>3.</a:t>
            </a:r>
          </a:p>
          <a:p>
            <a:pPr marL="0" indent="0">
              <a:buFont typeface="Arial" panose="020B0604020202020204" pitchFamily="34" charset="0"/>
              <a:buNone/>
            </a:pPr>
            <a:r>
              <a:rPr lang="ja-JP" altLang="en-US" sz="3200" b="1" dirty="0"/>
              <a:t> </a:t>
            </a:r>
            <a:endParaRPr lang="en-US" altLang="ja-JP" sz="3200" b="1" dirty="0"/>
          </a:p>
          <a:p>
            <a:pPr marL="0" indent="0">
              <a:buFont typeface="Arial" panose="020B0604020202020204" pitchFamily="34" charset="0"/>
              <a:buNone/>
            </a:pPr>
            <a:r>
              <a:rPr lang="en-US" altLang="ja-JP" sz="3200" b="1" dirty="0"/>
              <a:t>4.</a:t>
            </a:r>
            <a:r>
              <a:rPr lang="ja-JP" altLang="en-US" sz="3200" b="1" dirty="0"/>
              <a:t> </a:t>
            </a:r>
            <a:endParaRPr lang="en-US" altLang="ja-JP" sz="3200" b="1" dirty="0"/>
          </a:p>
          <a:p>
            <a:pPr marL="0" indent="0">
              <a:buFont typeface="Arial" panose="020B0604020202020204" pitchFamily="34" charset="0"/>
              <a:buNone/>
            </a:pPr>
            <a:r>
              <a:rPr lang="en-US" altLang="ja-JP" sz="3200" b="1" dirty="0"/>
              <a:t>5.</a:t>
            </a:r>
          </a:p>
          <a:p>
            <a:pPr marL="0" indent="0">
              <a:buFont typeface="Arial" panose="020B0604020202020204" pitchFamily="34" charset="0"/>
              <a:buNone/>
            </a:pPr>
            <a:endParaRPr lang="en-US" altLang="ja-JP" sz="3200" b="1" dirty="0"/>
          </a:p>
        </p:txBody>
      </p:sp>
    </p:spTree>
    <p:extLst>
      <p:ext uri="{BB962C8B-B14F-4D97-AF65-F5344CB8AC3E}">
        <p14:creationId xmlns:p14="http://schemas.microsoft.com/office/powerpoint/2010/main" val="385667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76">
                                            <p:txEl>
                                              <p:pRg st="0" end="0"/>
                                            </p:txEl>
                                          </p:spTgt>
                                        </p:tgtEl>
                                        <p:attrNameLst>
                                          <p:attrName>style.visibility</p:attrName>
                                        </p:attrNameLst>
                                      </p:cBhvr>
                                      <p:to>
                                        <p:strVal val="visible"/>
                                      </p:to>
                                    </p:set>
                                    <p:anim calcmode="lin" valueType="num">
                                      <p:cBhvr additive="base">
                                        <p:cTn id="7" dur="1000" fill="hold"/>
                                        <p:tgtEl>
                                          <p:spTgt spid="127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2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76">
                                            <p:txEl>
                                              <p:pRg st="1" end="1"/>
                                            </p:txEl>
                                          </p:spTgt>
                                        </p:tgtEl>
                                        <p:attrNameLst>
                                          <p:attrName>style.visibility</p:attrName>
                                        </p:attrNameLst>
                                      </p:cBhvr>
                                      <p:to>
                                        <p:strVal val="visible"/>
                                      </p:to>
                                    </p:set>
                                    <p:anim calcmode="lin" valueType="num">
                                      <p:cBhvr additive="base">
                                        <p:cTn id="13" dur="1000" fill="hold"/>
                                        <p:tgtEl>
                                          <p:spTgt spid="127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76">
                                            <p:txEl>
                                              <p:pRg st="2" end="2"/>
                                            </p:txEl>
                                          </p:spTgt>
                                        </p:tgtEl>
                                        <p:attrNameLst>
                                          <p:attrName>style.visibility</p:attrName>
                                        </p:attrNameLst>
                                      </p:cBhvr>
                                      <p:to>
                                        <p:strVal val="visible"/>
                                      </p:to>
                                    </p:set>
                                    <p:anim calcmode="lin" valueType="num">
                                      <p:cBhvr additive="base">
                                        <p:cTn id="19" dur="1000" fill="hold"/>
                                        <p:tgtEl>
                                          <p:spTgt spid="127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7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76">
                                            <p:txEl>
                                              <p:pRg st="3" end="3"/>
                                            </p:txEl>
                                          </p:spTgt>
                                        </p:tgtEl>
                                        <p:attrNameLst>
                                          <p:attrName>style.visibility</p:attrName>
                                        </p:attrNameLst>
                                      </p:cBhvr>
                                      <p:to>
                                        <p:strVal val="visible"/>
                                      </p:to>
                                    </p:set>
                                    <p:anim calcmode="lin" valueType="num">
                                      <p:cBhvr additive="base">
                                        <p:cTn id="23" dur="1000" fill="hold"/>
                                        <p:tgtEl>
                                          <p:spTgt spid="1276">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2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76">
                                            <p:txEl>
                                              <p:pRg st="4" end="4"/>
                                            </p:txEl>
                                          </p:spTgt>
                                        </p:tgtEl>
                                        <p:attrNameLst>
                                          <p:attrName>style.visibility</p:attrName>
                                        </p:attrNameLst>
                                      </p:cBhvr>
                                      <p:to>
                                        <p:strVal val="visible"/>
                                      </p:to>
                                    </p:set>
                                    <p:anim calcmode="lin" valueType="num">
                                      <p:cBhvr additive="base">
                                        <p:cTn id="29" dur="1000" fill="hold"/>
                                        <p:tgtEl>
                                          <p:spTgt spid="1276">
                                            <p:txEl>
                                              <p:pRg st="4" end="4"/>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2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76">
                                            <p:txEl>
                                              <p:pRg st="5" end="5"/>
                                            </p:txEl>
                                          </p:spTgt>
                                        </p:tgtEl>
                                        <p:attrNameLst>
                                          <p:attrName>style.visibility</p:attrName>
                                        </p:attrNameLst>
                                      </p:cBhvr>
                                      <p:to>
                                        <p:strVal val="visible"/>
                                      </p:to>
                                    </p:set>
                                    <p:anim calcmode="lin" valueType="num">
                                      <p:cBhvr additive="base">
                                        <p:cTn id="35" dur="1000" fill="hold"/>
                                        <p:tgtEl>
                                          <p:spTgt spid="1276">
                                            <p:txEl>
                                              <p:pRg st="5" end="5"/>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127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3" name="吹き出し: 円形 14"/>
          <p:cNvSpPr/>
          <p:nvPr/>
        </p:nvSpPr>
        <p:spPr>
          <a:xfrm>
            <a:off x="857533" y="1154672"/>
            <a:ext cx="9568625" cy="1754145"/>
          </a:xfrm>
          <a:prstGeom prst="wedgeEllipseCallout">
            <a:avLst>
              <a:gd name="adj1" fmla="val 37499"/>
              <a:gd name="adj2" fmla="val 80223"/>
            </a:avLst>
          </a:prstGeom>
          <a:solidFill>
            <a:srgbClr val="FFF2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4" name="吹き出し: 円形 12"/>
          <p:cNvSpPr/>
          <p:nvPr/>
        </p:nvSpPr>
        <p:spPr>
          <a:xfrm>
            <a:off x="731519" y="1174927"/>
            <a:ext cx="9820655" cy="1754145"/>
          </a:xfrm>
          <a:prstGeom prst="wedgeEllipseCallout">
            <a:avLst>
              <a:gd name="adj1" fmla="val -35128"/>
              <a:gd name="adj2" fmla="val 78138"/>
            </a:avLst>
          </a:prstGeom>
          <a:solidFill>
            <a:srgbClr val="FFF2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5" name="コンテンツ プレースホルダー 2"/>
          <p:cNvSpPr>
            <a:spLocks noGrp="1"/>
          </p:cNvSpPr>
          <p:nvPr>
            <p:ph idx="1"/>
          </p:nvPr>
        </p:nvSpPr>
        <p:spPr>
          <a:xfrm>
            <a:off x="1930455" y="1699445"/>
            <a:ext cx="8918973" cy="929694"/>
          </a:xfrm>
        </p:spPr>
        <p:txBody>
          <a:bodyPr>
            <a:normAutofit/>
          </a:bodyPr>
          <a:lstStyle/>
          <a:p>
            <a:pPr marL="0" indent="0">
              <a:buNone/>
            </a:pPr>
            <a:r>
              <a:rPr kumimoji="1" lang="ja-JP" altLang="en-US" sz="4400" dirty="0">
                <a:latin typeface="HGP創英ﾌﾟﾚｾﾞﾝｽEB" panose="02020800000000000000" pitchFamily="18" charset="-128"/>
                <a:ea typeface="HGP創英ﾌﾟﾚｾﾞﾝｽEB" panose="02020800000000000000" pitchFamily="18" charset="-128"/>
              </a:rPr>
              <a:t>最後まで聞いてくれてありがとう！</a:t>
            </a:r>
          </a:p>
        </p:txBody>
      </p:sp>
      <p:sp>
        <p:nvSpPr>
          <p:cNvPr id="1286" name="タイトル 5"/>
          <p:cNvSpPr>
            <a:spLocks noGrp="1"/>
          </p:cNvSpPr>
          <p:nvPr>
            <p:ph type="title"/>
          </p:nvPr>
        </p:nvSpPr>
        <p:spPr>
          <a:xfrm>
            <a:off x="3581343" y="88608"/>
            <a:ext cx="4977384" cy="1325563"/>
          </a:xfrm>
        </p:spPr>
        <p:txBody>
          <a:bodyPr/>
          <a:lstStyle/>
          <a:p>
            <a:r>
              <a:rPr lang="ja-JP" altLang="en-US" dirty="0">
                <a:latin typeface="HGS創英角ｺﾞｼｯｸUB" panose="020B0900000000000000" pitchFamily="50" charset="-128"/>
                <a:ea typeface="HGS創英角ｺﾞｼｯｸUB" panose="020B0900000000000000" pitchFamily="50" charset="-128"/>
              </a:rPr>
              <a:t>良い野菜生活を</a:t>
            </a:r>
            <a:r>
              <a:rPr lang="ja-JP" altLang="en-US" dirty="0">
                <a:solidFill>
                  <a:srgbClr val="FF8601"/>
                </a:solidFill>
                <a:latin typeface="HGS創英角ｺﾞｼｯｸUB" panose="020B0900000000000000" pitchFamily="50" charset="-128"/>
                <a:ea typeface="HGS創英角ｺﾞｼｯｸUB" panose="020B0900000000000000" pitchFamily="50" charset="-128"/>
              </a:rPr>
              <a:t>♪</a:t>
            </a:r>
            <a:endParaRPr kumimoji="1" lang="ja-JP" altLang="en-US" dirty="0"/>
          </a:p>
        </p:txBody>
      </p:sp>
      <p:pic>
        <p:nvPicPr>
          <p:cNvPr id="1287" name="図 6"/>
          <p:cNvPicPr>
            <a:picLocks noChangeAspect="1"/>
          </p:cNvPicPr>
          <p:nvPr/>
        </p:nvPicPr>
        <p:blipFill>
          <a:blip r:embed="rId1"/>
          <a:stretch>
            <a:fillRect/>
          </a:stretch>
        </p:blipFill>
        <p:spPr>
          <a:xfrm flipH="1">
            <a:off x="258252" y="3350629"/>
            <a:ext cx="2124922" cy="2672105"/>
          </a:xfrm>
          <a:prstGeom prst="rect">
            <a:avLst/>
          </a:prstGeom>
        </p:spPr>
      </p:pic>
      <p:pic>
        <p:nvPicPr>
          <p:cNvPr id="1288" name="図 7"/>
          <p:cNvPicPr>
            <a:picLocks noChangeAspect="1"/>
          </p:cNvPicPr>
          <p:nvPr/>
        </p:nvPicPr>
        <p:blipFill>
          <a:blip r:embed="rId2"/>
          <a:stretch>
            <a:fillRect/>
          </a:stretch>
        </p:blipFill>
        <p:spPr>
          <a:xfrm>
            <a:off x="9133049" y="2464610"/>
            <a:ext cx="2838246" cy="4167156"/>
          </a:xfrm>
          <a:prstGeom prst="rect">
            <a:avLst/>
          </a:prstGeom>
        </p:spPr>
      </p:pic>
      <p:pic>
        <p:nvPicPr>
          <p:cNvPr id="1289" name="図 10"/>
          <p:cNvPicPr>
            <a:picLocks noChangeAspect="1"/>
          </p:cNvPicPr>
          <p:nvPr/>
        </p:nvPicPr>
        <p:blipFill>
          <a:blip r:embed="rId3"/>
          <a:stretch>
            <a:fillRect/>
          </a:stretch>
        </p:blipFill>
        <p:spPr>
          <a:xfrm>
            <a:off x="7546294" y="4053756"/>
            <a:ext cx="1063629" cy="1391316"/>
          </a:xfrm>
          <a:prstGeom prst="rect">
            <a:avLst/>
          </a:prstGeom>
        </p:spPr>
      </p:pic>
      <p:grpSp>
        <p:nvGrpSpPr>
          <p:cNvPr id="1290" name="グループ化 1"/>
          <p:cNvGrpSpPr/>
          <p:nvPr/>
        </p:nvGrpSpPr>
        <p:grpSpPr>
          <a:xfrm>
            <a:off x="2849795" y="2949327"/>
            <a:ext cx="5141006" cy="3481947"/>
            <a:chOff x="3161746" y="3640063"/>
            <a:chExt cx="5141006" cy="3481947"/>
          </a:xfrm>
        </p:grpSpPr>
        <p:pic>
          <p:nvPicPr>
            <p:cNvPr id="1291" name="図 8"/>
            <p:cNvPicPr>
              <a:picLocks noChangeAspect="1"/>
            </p:cNvPicPr>
            <p:nvPr/>
          </p:nvPicPr>
          <p:blipFill>
            <a:blip r:embed="rId4"/>
            <a:stretch>
              <a:fillRect/>
            </a:stretch>
          </p:blipFill>
          <p:spPr>
            <a:xfrm>
              <a:off x="3837319" y="4185895"/>
              <a:ext cx="4465433" cy="2936115"/>
            </a:xfrm>
            <a:prstGeom prst="rect">
              <a:avLst/>
            </a:prstGeom>
          </p:spPr>
        </p:pic>
        <p:pic>
          <p:nvPicPr>
            <p:cNvPr id="1292" name="図 9"/>
            <p:cNvPicPr>
              <a:picLocks noChangeAspect="1"/>
            </p:cNvPicPr>
            <p:nvPr/>
          </p:nvPicPr>
          <p:blipFill>
            <a:blip r:embed="rId5"/>
            <a:stretch>
              <a:fillRect/>
            </a:stretch>
          </p:blipFill>
          <p:spPr>
            <a:xfrm rot="16200000">
              <a:off x="3088882" y="3806511"/>
              <a:ext cx="2104016" cy="1958285"/>
            </a:xfrm>
            <a:prstGeom prst="rect">
              <a:avLst/>
            </a:prstGeom>
          </p:spPr>
        </p:pic>
        <p:pic>
          <p:nvPicPr>
            <p:cNvPr id="1293" name="図 11"/>
            <p:cNvPicPr>
              <a:picLocks noChangeAspect="1"/>
            </p:cNvPicPr>
            <p:nvPr/>
          </p:nvPicPr>
          <p:blipFill>
            <a:blip r:embed="rId3"/>
            <a:stretch>
              <a:fillRect/>
            </a:stretch>
          </p:blipFill>
          <p:spPr>
            <a:xfrm>
              <a:off x="7069758" y="3640063"/>
              <a:ext cx="844945" cy="1105259"/>
            </a:xfrm>
            <a:prstGeom prst="rect">
              <a:avLst/>
            </a:prstGeom>
          </p:spPr>
        </p:pic>
      </p:grpSp>
      <mc:AlternateContent xmlns:mc="http://schemas.openxmlformats.org/markup-compatibility/2006">
        <mc:Choice xmlns:p14="http://schemas.microsoft.com/office/powerpoint/2010/main" Requires="p14">
          <p:contentPart r:id="rId6" p14:bwMode="auto">
            <p14:nvContentPartPr>
              <p14:cNvPr id="1294" name="インク 41"/>
              <p14:cNvContentPartPr/>
              <p14:nvPr/>
            </p14:nvContentPartPr>
            <p14:xfrm>
              <a:off x="8553465" y="3328920"/>
              <a:ext cx="360" cy="360"/>
            </p14:xfrm>
          </p:contentPart>
        </mc:Choice>
        <mc:Fallback>
          <p:pic>
            <p:nvPicPr>
              <p:cNvPr id="1294" name="インク 41"/>
              <p:cNvPicPr>
                <a:picLocks noChangeAspect="1"/>
              </p:cNvPicPr>
              <p:nvPr/>
            </p:nvPicPr>
            <p:blipFill>
              <a:blip r:embed="rId7"/>
              <a:stretch>
                <a:fillRect/>
              </a:stretch>
            </p:blipFill>
            <p:spPr>
              <a:xfrm>
                <a:off x="8543260" y="3318715"/>
                <a:ext cx="20409" cy="20409"/>
              </a:xfrm>
              <a:prstGeom prst="rect"/>
            </p:spPr>
          </p:pic>
        </mc:Fallback>
      </mc:AlternateContent>
      <mc:AlternateContent xmlns:mc="http://schemas.openxmlformats.org/markup-compatibility/2006">
        <mc:Choice xmlns:p14="http://schemas.microsoft.com/office/powerpoint/2010/main" Requires="p14">
          <p:contentPart r:id="rId8" p14:bwMode="auto">
            <p14:nvContentPartPr>
              <p14:cNvPr id="1295" name="インク 42"/>
              <p14:cNvContentPartPr/>
              <p14:nvPr/>
            </p14:nvContentPartPr>
            <p14:xfrm>
              <a:off x="8570025" y="3328920"/>
              <a:ext cx="360" cy="360"/>
            </p14:xfrm>
          </p:contentPart>
        </mc:Choice>
        <mc:Fallback>
          <p:pic>
            <p:nvPicPr>
              <p:cNvPr id="1295" name="インク 42"/>
              <p:cNvPicPr>
                <a:picLocks noChangeAspect="1"/>
              </p:cNvPicPr>
              <p:nvPr/>
            </p:nvPicPr>
            <p:blipFill>
              <a:blip r:embed="rId7"/>
              <a:stretch>
                <a:fillRect/>
              </a:stretch>
            </p:blipFill>
            <p:spPr>
              <a:xfrm>
                <a:off x="8559820" y="3318715"/>
                <a:ext cx="20409" cy="20409"/>
              </a:xfrm>
              <a:prstGeom prst="rect"/>
            </p:spPr>
          </p:pic>
        </mc:Fallback>
      </mc:AlternateContent>
      <p:sp>
        <p:nvSpPr>
          <p:cNvPr id="1296" name="タイトル 1"/>
          <p:cNvSpPr txBox="1"/>
          <p:nvPr/>
        </p:nvSpPr>
        <p:spPr>
          <a:xfrm>
            <a:off x="0" y="6199741"/>
            <a:ext cx="9144000" cy="904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Bef>
                <a:spcPts val="1000"/>
              </a:spcBef>
            </a:pPr>
            <a:r>
              <a:rPr lang="ja-JP" altLang="en-US" sz="1600" dirty="0" smtClean="0"/>
              <a:t>帯広保健所実習　天使大学看護栄養学部</a:t>
            </a:r>
            <a:br>
              <a:rPr lang="en-US" altLang="ja-JP" sz="1600" dirty="0" smtClean="0"/>
            </a:br>
            <a:br>
              <a:rPr lang="ja-JP" altLang="en-US" sz="1600" dirty="0" smtClean="0">
                <a:solidFill>
                  <a:prstClr val="black"/>
                </a:solidFill>
                <a:latin typeface="游ゴシック" panose="020F0502020204030204"/>
                <a:ea typeface="游ゴシック" panose="020B0400000000000000" pitchFamily="50" charset="-128"/>
                <a:cs typeface="+mn-cs"/>
              </a:rPr>
            </a:br>
            <a:endParaRPr lang="ja-JP" altLang="en-US" sz="1600" dirty="0"/>
          </a:p>
        </p:txBody>
      </p:sp>
    </p:spTree>
    <p:extLst>
      <p:ext uri="{BB962C8B-B14F-4D97-AF65-F5344CB8AC3E}">
        <p14:creationId xmlns:p14="http://schemas.microsoft.com/office/powerpoint/2010/main" val="409946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5" name="テキスト ボックス 1"/>
          <p:cNvSpPr txBox="1"/>
          <p:nvPr/>
        </p:nvSpPr>
        <p:spPr>
          <a:xfrm>
            <a:off x="267766" y="289842"/>
            <a:ext cx="10197415" cy="1568768"/>
          </a:xfrm>
          <a:prstGeom prst="rect">
            <a:avLst/>
          </a:prstGeom>
          <a:noFill/>
        </p:spPr>
        <p:txBody>
          <a:bodyPr wrap="square" rtlCol="0">
            <a:spAutoFit/>
          </a:bodyPr>
          <a:lstStyle/>
          <a:p>
            <a:r>
              <a:rPr kumimoji="1" lang="ja-JP" altLang="en-US" sz="3200" dirty="0">
                <a:latin typeface="HGP創英ﾌﾟﾚｾﾞﾝｽEB" panose="02020800000000000000" pitchFamily="18" charset="-128"/>
                <a:ea typeface="HGP創英ﾌﾟﾚｾﾞﾝｽEB" panose="02020800000000000000" pitchFamily="18" charset="-128"/>
              </a:rPr>
              <a:t>とかち　に　すむ　とまとちゃん　と</a:t>
            </a:r>
          </a:p>
          <a:p>
            <a:r>
              <a:rPr kumimoji="1" lang="ja-JP" altLang="en-US" sz="3200" dirty="0">
                <a:latin typeface="HGP創英ﾌﾟﾚｾﾞﾝｽEB" panose="02020800000000000000" pitchFamily="18" charset="-128"/>
                <a:ea typeface="HGP創英ﾌﾟﾚｾﾞﾝｽEB" panose="02020800000000000000" pitchFamily="18" charset="-128"/>
              </a:rPr>
              <a:t>にんじんちゃん　の　おはなし　を</a:t>
            </a:r>
            <a:endParaRPr kumimoji="1" lang="ja-JP" altLang="en-US" sz="3200" dirty="0">
              <a:latin typeface="HGP創英ﾌﾟﾚｾﾞﾝｽEB" panose="02020800000000000000" pitchFamily="18" charset="-128"/>
              <a:ea typeface="HGP創英ﾌﾟﾚｾﾞﾝｽEB" panose="02020800000000000000" pitchFamily="18" charset="-128"/>
            </a:endParaRPr>
          </a:p>
          <a:p>
            <a:r>
              <a:rPr kumimoji="1" lang="ja-JP" altLang="en-US" sz="3200" dirty="0">
                <a:latin typeface="HGP創英ﾌﾟﾚｾﾞﾝｽEB" panose="02020800000000000000" pitchFamily="18" charset="-128"/>
                <a:ea typeface="HGP創英ﾌﾟﾚｾﾞﾝｽEB" panose="02020800000000000000" pitchFamily="18" charset="-128"/>
              </a:rPr>
              <a:t>きいてみよう！</a:t>
            </a:r>
            <a:endParaRPr kumimoji="1" lang="ja-JP" altLang="en-US" sz="3200" dirty="0">
              <a:latin typeface="HGP創英ﾌﾟﾚｾﾞﾝｽEB" panose="02020800000000000000" pitchFamily="18" charset="-128"/>
              <a:ea typeface="HGP創英ﾌﾟﾚｾﾞﾝｽEB" panose="02020800000000000000" pitchFamily="18" charset="-128"/>
            </a:endParaRPr>
          </a:p>
        </p:txBody>
      </p:sp>
      <p:sp>
        <p:nvSpPr>
          <p:cNvPr id="1126" name="角丸四角形吹き出し 8"/>
          <p:cNvSpPr/>
          <p:nvPr/>
        </p:nvSpPr>
        <p:spPr>
          <a:xfrm>
            <a:off x="100707" y="3312415"/>
            <a:ext cx="2741485" cy="2188495"/>
          </a:xfrm>
          <a:prstGeom prst="wedgeRoundRectCallout">
            <a:avLst>
              <a:gd name="adj1" fmla="val 34278"/>
              <a:gd name="adj2" fmla="val 70421"/>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27" name="角丸四角形吹き出し 9"/>
          <p:cNvSpPr/>
          <p:nvPr/>
        </p:nvSpPr>
        <p:spPr>
          <a:xfrm>
            <a:off x="6530841" y="2099115"/>
            <a:ext cx="2826793" cy="2895090"/>
          </a:xfrm>
          <a:prstGeom prst="wedgeRoundRectCallout">
            <a:avLst>
              <a:gd name="adj1" fmla="val 44406"/>
              <a:gd name="adj2" fmla="val 67270"/>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solidFill>
                <a:schemeClr val="tx1"/>
              </a:solidFill>
              <a:latin typeface="BIZ UDP明朝 Medium" panose="02020500000000000000" pitchFamily="18" charset="-128"/>
              <a:ea typeface="BIZ UDP明朝 Medium" panose="02020500000000000000" pitchFamily="18" charset="-128"/>
            </a:endParaRPr>
          </a:p>
        </p:txBody>
      </p:sp>
      <p:pic>
        <p:nvPicPr>
          <p:cNvPr id="1128" name="図 2"/>
          <p:cNvPicPr>
            <a:picLocks noChangeAspect="1"/>
          </p:cNvPicPr>
          <p:nvPr/>
        </p:nvPicPr>
        <p:blipFill>
          <a:blip r:embed="rId1"/>
          <a:stretch>
            <a:fillRect/>
          </a:stretch>
        </p:blipFill>
        <p:spPr>
          <a:xfrm>
            <a:off x="2712676" y="2858742"/>
            <a:ext cx="3248478" cy="3810532"/>
          </a:xfrm>
          <a:prstGeom prst="rect">
            <a:avLst/>
          </a:prstGeom>
        </p:spPr>
      </p:pic>
      <p:pic>
        <p:nvPicPr>
          <p:cNvPr id="1129" name="図 3"/>
          <p:cNvPicPr>
            <a:picLocks noChangeAspect="1"/>
          </p:cNvPicPr>
          <p:nvPr/>
        </p:nvPicPr>
        <p:blipFill>
          <a:blip r:embed="rId2"/>
          <a:stretch>
            <a:fillRect/>
          </a:stretch>
        </p:blipFill>
        <p:spPr>
          <a:xfrm>
            <a:off x="5022202" y="3312415"/>
            <a:ext cx="1133412" cy="1259347"/>
          </a:xfrm>
          <a:prstGeom prst="rect">
            <a:avLst/>
          </a:prstGeom>
        </p:spPr>
      </p:pic>
      <p:pic>
        <p:nvPicPr>
          <p:cNvPr id="1130" name="図 4"/>
          <p:cNvPicPr>
            <a:picLocks noChangeAspect="1"/>
          </p:cNvPicPr>
          <p:nvPr/>
        </p:nvPicPr>
        <p:blipFill>
          <a:blip r:embed="rId3"/>
          <a:stretch>
            <a:fillRect/>
          </a:stretch>
        </p:blipFill>
        <p:spPr>
          <a:xfrm>
            <a:off x="8705385" y="1732469"/>
            <a:ext cx="3499744" cy="4981841"/>
          </a:xfrm>
          <a:prstGeom prst="rect">
            <a:avLst/>
          </a:prstGeom>
        </p:spPr>
      </p:pic>
      <p:sp>
        <p:nvSpPr>
          <p:cNvPr id="1131" name="テキスト 169"/>
          <p:cNvSpPr txBox="1"/>
          <p:nvPr/>
        </p:nvSpPr>
        <p:spPr>
          <a:xfrm>
            <a:off x="-834855" y="3671659"/>
            <a:ext cx="4612612" cy="1322546"/>
          </a:xfrm>
          <a:prstGeom prst="rect">
            <a:avLst/>
          </a:prstGeom>
          <a:ln>
            <a:noFill/>
          </a:ln>
        </p:spPr>
        <p:txBody>
          <a:bodyPr wrap="square">
            <a:spAutoFit/>
          </a:bodyPr>
          <a:p>
            <a:pPr algn="ctr"/>
            <a:r>
              <a:rPr lang="ja-JP" altLang="en-US" sz="2000" b="1" dirty="0">
                <a:solidFill>
                  <a:schemeClr val="tx1"/>
                </a:solidFill>
                <a:latin typeface="BIZ UDP明朝 Medium" panose="02020500000000000000" pitchFamily="18" charset="-128"/>
                <a:ea typeface="BIZ UDP明朝 Medium" panose="02020500000000000000" pitchFamily="18" charset="-128"/>
              </a:rPr>
              <a:t>どうして　やさい　を</a:t>
            </a:r>
            <a:endParaRPr lang="en-US" altLang="ja-JP" sz="2000"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sz="2000" b="1" dirty="0">
                <a:solidFill>
                  <a:schemeClr val="tx1"/>
                </a:solidFill>
                <a:latin typeface="BIZ UDP明朝 Medium" panose="02020500000000000000" pitchFamily="18" charset="-128"/>
                <a:ea typeface="BIZ UDP明朝 Medium" panose="02020500000000000000" pitchFamily="18" charset="-128"/>
              </a:rPr>
              <a:t>たべなくちゃ</a:t>
            </a:r>
            <a:endParaRPr lang="en-US" altLang="ja-JP" sz="2000"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sz="2000" b="1" dirty="0">
                <a:solidFill>
                  <a:schemeClr val="tx1"/>
                </a:solidFill>
                <a:latin typeface="BIZ UDP明朝 Medium" panose="02020500000000000000" pitchFamily="18" charset="-128"/>
                <a:ea typeface="BIZ UDP明朝 Medium" panose="02020500000000000000" pitchFamily="18" charset="-128"/>
              </a:rPr>
              <a:t>いけないの？？</a:t>
            </a:r>
            <a:endParaRPr lang="en-US" altLang="ja-JP" sz="2000" b="1"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2000" b="1" dirty="0">
                <a:solidFill>
                  <a:schemeClr val="tx1"/>
                </a:solidFill>
                <a:latin typeface="BIZ UDP明朝 Medium" panose="02020500000000000000" pitchFamily="18" charset="-128"/>
                <a:ea typeface="BIZ UDP明朝 Medium" panose="02020500000000000000" pitchFamily="18" charset="-128"/>
              </a:rPr>
              <a:t>やさい　だいきらい！</a:t>
            </a:r>
          </a:p>
        </p:txBody>
      </p:sp>
      <p:sp>
        <p:nvSpPr>
          <p:cNvPr id="1132" name="テキスト 170"/>
          <p:cNvSpPr txBox="1"/>
          <p:nvPr/>
        </p:nvSpPr>
        <p:spPr>
          <a:xfrm>
            <a:off x="5446857" y="2517943"/>
            <a:ext cx="4994761" cy="2307431"/>
          </a:xfrm>
          <a:prstGeom prst="rect">
            <a:avLst/>
          </a:prstGeom>
          <a:ln>
            <a:noFill/>
          </a:ln>
        </p:spPr>
        <p:txBody>
          <a:bodyPr wrap="square">
            <a:spAutoFit/>
          </a:bodyPr>
          <a:p>
            <a:pPr algn="ctr"/>
            <a:r>
              <a:rPr lang="ja-JP" altLang="en-US" b="1" dirty="0">
                <a:solidFill>
                  <a:schemeClr val="tx1"/>
                </a:solidFill>
                <a:latin typeface="BIZ UDP明朝 Medium" panose="02020500000000000000" pitchFamily="18" charset="-128"/>
                <a:ea typeface="BIZ UDP明朝 Medium" panose="02020500000000000000" pitchFamily="18" charset="-128"/>
              </a:rPr>
              <a:t>そんなこと</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いわないでよ！</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やさい　には　いいことが　</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たくさん</a:t>
            </a:r>
            <a:endParaRPr lang="ja-JP" altLang="en-US"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あるんだよ！</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err="1">
                <a:solidFill>
                  <a:schemeClr val="tx1"/>
                </a:solidFill>
                <a:latin typeface="BIZ UDP明朝 Medium" panose="02020500000000000000" pitchFamily="18" charset="-128"/>
                <a:ea typeface="BIZ UDP明朝 Medium" panose="02020500000000000000" pitchFamily="18" charset="-128"/>
              </a:rPr>
              <a:t>やさい</a:t>
            </a:r>
            <a:r>
              <a:rPr lang="ja-JP" altLang="en-US" b="1" dirty="0">
                <a:solidFill>
                  <a:schemeClr val="tx1"/>
                </a:solidFill>
                <a:latin typeface="BIZ UDP明朝 Medium" panose="02020500000000000000" pitchFamily="18" charset="-128"/>
                <a:ea typeface="BIZ UDP明朝 Medium" panose="02020500000000000000" pitchFamily="18" charset="-128"/>
              </a:rPr>
              <a:t>クイズ　を</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やって　みよう！</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defRPr lang="ja-JP" altLang="en-US"/>
            </a:pPr>
            <a:endParaRPr lang="ja-JP" altLang="en-US"/>
          </a:p>
        </p:txBody>
      </p:sp>
    </p:spTree>
    <p:extLst>
      <p:ext uri="{BB962C8B-B14F-4D97-AF65-F5344CB8AC3E}">
        <p14:creationId xmlns:p14="http://schemas.microsoft.com/office/powerpoint/2010/main" val="53965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129"/>
                                        </p:tgtEl>
                                      </p:cBhvr>
                                    </p:animEffect>
                                    <p:anim calcmode="lin" valueType="num">
                                      <p:cBhvr>
                                        <p:cTn id="7" dur="1000"/>
                                        <p:tgtEl>
                                          <p:spTgt spid="1129"/>
                                        </p:tgtEl>
                                        <p:attrNameLst>
                                          <p:attrName>ppt_x</p:attrName>
                                        </p:attrNameLst>
                                      </p:cBhvr>
                                      <p:tavLst>
                                        <p:tav tm="0">
                                          <p:val>
                                            <p:strVal val="ppt_x"/>
                                          </p:val>
                                        </p:tav>
                                        <p:tav tm="100000">
                                          <p:val>
                                            <p:strVal val="ppt_x"/>
                                          </p:val>
                                        </p:tav>
                                      </p:tavLst>
                                    </p:anim>
                                    <p:anim calcmode="lin" valueType="num">
                                      <p:cBhvr>
                                        <p:cTn id="8" dur="1000"/>
                                        <p:tgtEl>
                                          <p:spTgt spid="1129"/>
                                        </p:tgtEl>
                                        <p:attrNameLst>
                                          <p:attrName>ppt_y</p:attrName>
                                        </p:attrNameLst>
                                      </p:cBhvr>
                                      <p:tavLst>
                                        <p:tav tm="0">
                                          <p:val>
                                            <p:strVal val="ppt_y"/>
                                          </p:val>
                                        </p:tav>
                                        <p:tav tm="100000">
                                          <p:val>
                                            <p:strVal val="ppt_y+.1"/>
                                          </p:val>
                                        </p:tav>
                                      </p:tavLst>
                                    </p:anim>
                                    <p:set>
                                      <p:cBhvr>
                                        <p:cTn id="9" dur="1" fill="hold">
                                          <p:stCondLst>
                                            <p:cond delay="999"/>
                                          </p:stCondLst>
                                        </p:cTn>
                                        <p:tgtEl>
                                          <p:spTgt spid="1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8" name="テキスト ボックス 12"/>
          <p:cNvSpPr txBox="1"/>
          <p:nvPr/>
        </p:nvSpPr>
        <p:spPr>
          <a:xfrm>
            <a:off x="873864" y="116830"/>
            <a:ext cx="10293908" cy="860881"/>
          </a:xfrm>
          <a:prstGeom prst="rect">
            <a:avLst/>
          </a:prstGeom>
          <a:noFill/>
        </p:spPr>
        <p:txBody>
          <a:bodyPr wrap="square" rtlCol="0">
            <a:spAutoFit/>
          </a:bodyPr>
          <a:lstStyle/>
          <a:p>
            <a:pPr algn="ctr"/>
            <a:r>
              <a:rPr kumimoji="1" lang="ja-JP" altLang="en-US" sz="5000" b="1" u="sng" dirty="0" err="1">
                <a:highlight>
                  <a:srgbClr val="FFFF00"/>
                </a:highlight>
                <a:latin typeface="HGP創英角ｺﾞｼｯｸUB" panose="020B0900000000000000" pitchFamily="50" charset="-128"/>
                <a:ea typeface="HGP創英角ｺﾞｼｯｸUB" panose="020B0900000000000000" pitchFamily="50" charset="-128"/>
              </a:rPr>
              <a:t>やさい</a:t>
            </a:r>
            <a:r>
              <a:rPr kumimoji="1" lang="ja-JP" altLang="en-US" sz="5000" b="1" u="sng" dirty="0">
                <a:highlight>
                  <a:srgbClr val="FFFF00"/>
                </a:highlight>
                <a:latin typeface="HGP創英角ｺﾞｼｯｸUB" panose="020B0900000000000000" pitchFamily="50" charset="-128"/>
                <a:ea typeface="HGP創英角ｺﾞｼｯｸUB" panose="020B0900000000000000" pitchFamily="50" charset="-128"/>
              </a:rPr>
              <a:t>クイズ！</a:t>
            </a:r>
          </a:p>
        </p:txBody>
      </p:sp>
      <p:sp>
        <p:nvSpPr>
          <p:cNvPr id="1139" name="テキスト ボックス 17"/>
          <p:cNvSpPr txBox="1"/>
          <p:nvPr/>
        </p:nvSpPr>
        <p:spPr>
          <a:xfrm>
            <a:off x="376535" y="1002404"/>
            <a:ext cx="13269470" cy="4002767"/>
          </a:xfrm>
          <a:prstGeom prst="rect">
            <a:avLst/>
          </a:prstGeom>
          <a:noFill/>
        </p:spPr>
        <p:txBody>
          <a:bodyPr wrap="square" rtlCol="0">
            <a:spAutoFit/>
          </a:bodyPr>
          <a:lstStyle/>
          <a:p>
            <a:pPr>
              <a:lnSpc>
                <a:spcPts val="6100"/>
              </a:lnSpc>
            </a:pPr>
            <a:r>
              <a:rPr lang="ja-JP" altLang="en-US" sz="4000" b="1" dirty="0">
                <a:latin typeface="HG創英角ﾎﾟｯﾌﾟ体" panose="040B0A09000000000000" pitchFamily="49" charset="-128"/>
                <a:ea typeface="HG創英角ﾎﾟｯﾌﾟ体" panose="040B0A09000000000000" pitchFamily="49" charset="-128"/>
              </a:rPr>
              <a:t>　</a:t>
            </a:r>
            <a:r>
              <a:rPr kumimoji="1" lang="ja-JP" altLang="en-US" sz="4000" b="1" dirty="0">
                <a:latin typeface="HG創英角ﾎﾟｯﾌﾟ体" panose="040B0A09000000000000" pitchFamily="49" charset="-128"/>
                <a:ea typeface="HG創英角ﾎﾟｯﾌﾟ体" panose="040B0A09000000000000" pitchFamily="49" charset="-128"/>
              </a:rPr>
              <a:t>からだ　を　</a:t>
            </a:r>
            <a:r>
              <a:rPr kumimoji="1" lang="ja-JP" altLang="en-US" sz="4000" b="1" dirty="0">
                <a:solidFill>
                  <a:srgbClr val="FF8601"/>
                </a:solidFill>
                <a:latin typeface="HG創英角ﾎﾟｯﾌﾟ体" panose="040B0A09000000000000" pitchFamily="49" charset="-128"/>
                <a:ea typeface="HG創英角ﾎﾟｯﾌﾟ体" panose="040B0A09000000000000" pitchFamily="49" charset="-128"/>
              </a:rPr>
              <a:t>まもるパワー</a:t>
            </a:r>
            <a:endParaRPr kumimoji="1" lang="en-US" altLang="ja-JP" sz="4000" b="1" dirty="0">
              <a:solidFill>
                <a:srgbClr val="FF8601"/>
              </a:solidFill>
              <a:latin typeface="HG創英角ﾎﾟｯﾌﾟ体" panose="040B0A09000000000000" pitchFamily="49" charset="-128"/>
              <a:ea typeface="HG創英角ﾎﾟｯﾌﾟ体" panose="040B0A09000000000000" pitchFamily="49" charset="-128"/>
            </a:endParaRPr>
          </a:p>
          <a:p>
            <a:pPr>
              <a:lnSpc>
                <a:spcPts val="6100"/>
              </a:lnSpc>
            </a:pPr>
            <a:r>
              <a:rPr lang="ja-JP" altLang="en-US" sz="4000" b="1" dirty="0">
                <a:latin typeface="HG創英角ﾎﾟｯﾌﾟ体" panose="040B0A09000000000000" pitchFamily="49" charset="-128"/>
                <a:ea typeface="HG創英角ﾎﾟｯﾌﾟ体" panose="040B0A09000000000000" pitchFamily="49" charset="-128"/>
              </a:rPr>
              <a:t>　げんき　が　</a:t>
            </a:r>
            <a:r>
              <a:rPr lang="ja-JP" altLang="en-US" sz="4000" b="1" dirty="0">
                <a:solidFill>
                  <a:srgbClr val="FF8601"/>
                </a:solidFill>
                <a:latin typeface="HG創英角ﾎﾟｯﾌﾟ体" panose="040B0A09000000000000" pitchFamily="49" charset="-128"/>
                <a:ea typeface="HG創英角ﾎﾟｯﾌﾟ体" panose="040B0A09000000000000" pitchFamily="49" charset="-128"/>
              </a:rPr>
              <a:t>つづくパワー</a:t>
            </a:r>
            <a:endParaRPr lang="en-US" altLang="ja-JP" sz="4000" b="1" dirty="0">
              <a:solidFill>
                <a:srgbClr val="FF8601"/>
              </a:solidFill>
              <a:latin typeface="HG創英角ﾎﾟｯﾌﾟ体" panose="040B0A09000000000000" pitchFamily="49" charset="-128"/>
              <a:ea typeface="HG創英角ﾎﾟｯﾌﾟ体" panose="040B0A09000000000000" pitchFamily="49" charset="-128"/>
            </a:endParaRPr>
          </a:p>
          <a:p>
            <a:pPr>
              <a:lnSpc>
                <a:spcPts val="6100"/>
              </a:lnSpc>
            </a:pPr>
            <a:r>
              <a:rPr lang="ja-JP" altLang="en-US" sz="4000" b="1" dirty="0">
                <a:latin typeface="HG創英角ﾎﾟｯﾌﾟ体" panose="040B0A09000000000000" pitchFamily="49" charset="-128"/>
                <a:ea typeface="HG創英角ﾎﾟｯﾌﾟ体" panose="040B0A09000000000000" pitchFamily="49" charset="-128"/>
              </a:rPr>
              <a:t>　</a:t>
            </a:r>
            <a:r>
              <a:rPr kumimoji="1" lang="ja-JP" altLang="en-US" sz="4000" b="1" dirty="0">
                <a:latin typeface="HG創英角ﾎﾟｯﾌﾟ体" panose="040B0A09000000000000" pitchFamily="49" charset="-128"/>
                <a:ea typeface="HG創英角ﾎﾟｯﾌﾟ体" panose="040B0A09000000000000" pitchFamily="49" charset="-128"/>
              </a:rPr>
              <a:t>けが　や　びょうき　が　</a:t>
            </a:r>
            <a:r>
              <a:rPr kumimoji="1" lang="ja-JP" altLang="en-US" sz="4000" b="1" dirty="0">
                <a:solidFill>
                  <a:srgbClr val="FF8601"/>
                </a:solidFill>
                <a:latin typeface="HG創英角ﾎﾟｯﾌﾟ体" panose="040B0A09000000000000" pitchFamily="49" charset="-128"/>
                <a:ea typeface="HG創英角ﾎﾟｯﾌﾟ体" panose="040B0A09000000000000" pitchFamily="49" charset="-128"/>
              </a:rPr>
              <a:t>はやくなおるパワー</a:t>
            </a:r>
            <a:endParaRPr kumimoji="1" lang="en-US" altLang="ja-JP" sz="4000" b="1" dirty="0">
              <a:solidFill>
                <a:srgbClr val="FF8601"/>
              </a:solidFill>
              <a:latin typeface="HG創英角ﾎﾟｯﾌﾟ体" panose="040B0A09000000000000" pitchFamily="49" charset="-128"/>
              <a:ea typeface="HG創英角ﾎﾟｯﾌﾟ体" panose="040B0A09000000000000" pitchFamily="49" charset="-128"/>
            </a:endParaRPr>
          </a:p>
          <a:p>
            <a:pPr>
              <a:lnSpc>
                <a:spcPts val="6100"/>
              </a:lnSpc>
            </a:pPr>
            <a:r>
              <a:rPr lang="ja-JP" altLang="en-US" sz="4000" b="1" dirty="0">
                <a:latin typeface="HG創英角ﾎﾟｯﾌﾟ体" panose="040B0A09000000000000" pitchFamily="49" charset="-128"/>
                <a:ea typeface="HG創英角ﾎﾟｯﾌﾟ体" panose="040B0A09000000000000" pitchFamily="49" charset="-128"/>
              </a:rPr>
              <a:t>　からだ　が　</a:t>
            </a:r>
            <a:r>
              <a:rPr lang="ja-JP" altLang="en-US" sz="4000" b="1" dirty="0">
                <a:solidFill>
                  <a:srgbClr val="FF8601"/>
                </a:solidFill>
                <a:latin typeface="HG創英角ﾎﾟｯﾌﾟ体" panose="040B0A09000000000000" pitchFamily="49" charset="-128"/>
                <a:ea typeface="HG創英角ﾎﾟｯﾌﾟ体" panose="040B0A09000000000000" pitchFamily="49" charset="-128"/>
              </a:rPr>
              <a:t>つよくなるパワー</a:t>
            </a:r>
            <a:endParaRPr lang="en-US" altLang="ja-JP" sz="4000" b="1" dirty="0">
              <a:solidFill>
                <a:srgbClr val="FF8601"/>
              </a:solidFill>
              <a:latin typeface="HG創英角ﾎﾟｯﾌﾟ体" panose="040B0A09000000000000" pitchFamily="49" charset="-128"/>
              <a:ea typeface="HG創英角ﾎﾟｯﾌﾟ体" panose="040B0A09000000000000" pitchFamily="49" charset="-128"/>
            </a:endParaRPr>
          </a:p>
          <a:p>
            <a:pPr>
              <a:lnSpc>
                <a:spcPts val="6100"/>
              </a:lnSpc>
            </a:pPr>
            <a:r>
              <a:rPr lang="ja-JP" altLang="en-US" sz="4000" b="1" dirty="0">
                <a:latin typeface="HG創英角ﾎﾟｯﾌﾟ体" panose="040B0A09000000000000" pitchFamily="49" charset="-128"/>
                <a:ea typeface="HG創英角ﾎﾟｯﾌﾟ体" panose="040B0A09000000000000" pitchFamily="49" charset="-128"/>
              </a:rPr>
              <a:t>　</a:t>
            </a:r>
            <a:r>
              <a:rPr kumimoji="1" lang="ja-JP" altLang="en-US" sz="4000" b="1" dirty="0">
                <a:latin typeface="HG創英角ﾎﾟｯﾌﾟ体" panose="040B0A09000000000000" pitchFamily="49" charset="-128"/>
                <a:ea typeface="HG創英角ﾎﾟｯﾌﾟ体" panose="040B0A09000000000000" pitchFamily="49" charset="-128"/>
              </a:rPr>
              <a:t>うんち　が　</a:t>
            </a:r>
            <a:r>
              <a:rPr kumimoji="1" lang="ja-JP" altLang="en-US" sz="4000" b="1" dirty="0">
                <a:solidFill>
                  <a:srgbClr val="FF8601"/>
                </a:solidFill>
                <a:latin typeface="HG創英角ﾎﾟｯﾌﾟ体" panose="040B0A09000000000000" pitchFamily="49" charset="-128"/>
                <a:ea typeface="HG創英角ﾎﾟｯﾌﾟ体" panose="040B0A09000000000000" pitchFamily="49" charset="-128"/>
              </a:rPr>
              <a:t>よくでるパワー</a:t>
            </a:r>
            <a:endParaRPr kumimoji="1" lang="en-US" altLang="ja-JP" sz="4000" b="1" dirty="0">
              <a:solidFill>
                <a:srgbClr val="FF8601"/>
              </a:solidFill>
              <a:latin typeface="HG創英角ﾎﾟｯﾌﾟ体" panose="040B0A09000000000000" pitchFamily="49" charset="-128"/>
              <a:ea typeface="HG創英角ﾎﾟｯﾌﾟ体" panose="040B0A09000000000000" pitchFamily="49" charset="-128"/>
            </a:endParaRPr>
          </a:p>
        </p:txBody>
      </p:sp>
      <p:pic>
        <p:nvPicPr>
          <p:cNvPr id="1140" name="図 1"/>
          <p:cNvPicPr>
            <a:picLocks noChangeAspect="1"/>
          </p:cNvPicPr>
          <p:nvPr/>
        </p:nvPicPr>
        <p:blipFill>
          <a:blip r:embed="rId1"/>
          <a:stretch>
            <a:fillRect/>
          </a:stretch>
        </p:blipFill>
        <p:spPr>
          <a:xfrm rot="535106">
            <a:off x="10072913" y="3704897"/>
            <a:ext cx="2213081" cy="3150293"/>
          </a:xfrm>
          <a:prstGeom prst="rect">
            <a:avLst/>
          </a:prstGeom>
        </p:spPr>
      </p:pic>
      <p:sp>
        <p:nvSpPr>
          <p:cNvPr id="1141" name="角丸四角形吹き出し 9"/>
          <p:cNvSpPr/>
          <p:nvPr/>
        </p:nvSpPr>
        <p:spPr>
          <a:xfrm>
            <a:off x="8550912" y="3802452"/>
            <a:ext cx="1805493" cy="1391909"/>
          </a:xfrm>
          <a:prstGeom prst="wedgeRoundRectCallout">
            <a:avLst>
              <a:gd name="adj1" fmla="val 44406"/>
              <a:gd name="adj2" fmla="val 67270"/>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BIZ UDP明朝 Medium" panose="02020500000000000000" pitchFamily="18" charset="-128"/>
                <a:ea typeface="BIZ UDP明朝 Medium" panose="02020500000000000000" pitchFamily="18" charset="-128"/>
              </a:rPr>
              <a:t>やさい　の　</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パワー　は　</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どれかな？？</a:t>
            </a:r>
            <a:endParaRPr lang="en-US" altLang="ja-JP" b="1" dirty="0">
              <a:solidFill>
                <a:schemeClr val="tx1"/>
              </a:solidFill>
              <a:latin typeface="BIZ UDP明朝 Medium" panose="02020500000000000000" pitchFamily="18" charset="-128"/>
              <a:ea typeface="BIZ UDP明朝 Medium" panose="02020500000000000000" pitchFamily="18" charset="-128"/>
            </a:endParaRPr>
          </a:p>
        </p:txBody>
      </p:sp>
      <p:pic>
        <p:nvPicPr>
          <p:cNvPr id="1142" name="図 4"/>
          <p:cNvPicPr>
            <a:picLocks noChangeAspect="1"/>
          </p:cNvPicPr>
          <p:nvPr/>
        </p:nvPicPr>
        <p:blipFill>
          <a:blip r:embed="rId2"/>
          <a:stretch>
            <a:fillRect/>
          </a:stretch>
        </p:blipFill>
        <p:spPr>
          <a:xfrm rot="20663910">
            <a:off x="392435" y="4817016"/>
            <a:ext cx="1703636" cy="1998400"/>
          </a:xfrm>
          <a:prstGeom prst="rect">
            <a:avLst/>
          </a:prstGeom>
        </p:spPr>
      </p:pic>
      <p:sp>
        <p:nvSpPr>
          <p:cNvPr id="1143" name="テキスト ボックス 10"/>
          <p:cNvSpPr txBox="1"/>
          <p:nvPr/>
        </p:nvSpPr>
        <p:spPr>
          <a:xfrm>
            <a:off x="376360" y="1002404"/>
            <a:ext cx="659517" cy="4003660"/>
          </a:xfrm>
          <a:prstGeom prst="rect">
            <a:avLst/>
          </a:prstGeom>
          <a:noFill/>
        </p:spPr>
        <p:txBody>
          <a:bodyPr wrap="square" rtlCol="0">
            <a:spAutoFit/>
          </a:bodyPr>
          <a:lstStyle/>
          <a:p>
            <a:pPr>
              <a:lnSpc>
                <a:spcPts val="6100"/>
              </a:lnSpc>
            </a:pPr>
            <a:r>
              <a:rPr kumimoji="1" lang="en-US" altLang="ja-JP" sz="4000" b="1" dirty="0">
                <a:latin typeface="HG創英角ﾎﾟｯﾌﾟ体" panose="040B0A09000000000000" pitchFamily="49" charset="-128"/>
                <a:ea typeface="HG創英角ﾎﾟｯﾌﾟ体" panose="040B0A09000000000000" pitchFamily="49" charset="-128"/>
              </a:rPr>
              <a:t>1.</a:t>
            </a:r>
            <a:r>
              <a:rPr kumimoji="1" lang="ja-JP" altLang="en-US" sz="4000" b="1" dirty="0">
                <a:latin typeface="HG創英角ﾎﾟｯﾌﾟ体" panose="040B0A09000000000000" pitchFamily="49" charset="-128"/>
                <a:ea typeface="HG創英角ﾎﾟｯﾌﾟ体" panose="040B0A09000000000000" pitchFamily="49" charset="-128"/>
              </a:rPr>
              <a:t> </a:t>
            </a:r>
            <a:endParaRPr kumimoji="1" lang="en-US" altLang="ja-JP" sz="4000" b="1" dirty="0">
              <a:latin typeface="HG創英角ﾎﾟｯﾌﾟ体" panose="040B0A09000000000000" pitchFamily="49" charset="-128"/>
              <a:ea typeface="HG創英角ﾎﾟｯﾌﾟ体" panose="040B0A09000000000000" pitchFamily="49" charset="-128"/>
            </a:endParaRPr>
          </a:p>
          <a:p>
            <a:pPr>
              <a:lnSpc>
                <a:spcPts val="6100"/>
              </a:lnSpc>
            </a:pPr>
            <a:r>
              <a:rPr lang="en-US" altLang="ja-JP" sz="4000" b="1" dirty="0">
                <a:latin typeface="HG創英角ﾎﾟｯﾌﾟ体" panose="040B0A09000000000000" pitchFamily="49" charset="-128"/>
                <a:ea typeface="HG創英角ﾎﾟｯﾌﾟ体" panose="040B0A09000000000000" pitchFamily="49" charset="-128"/>
              </a:rPr>
              <a:t>2.</a:t>
            </a:r>
            <a:r>
              <a:rPr lang="ja-JP" altLang="en-US" sz="4000" b="1" dirty="0">
                <a:latin typeface="HG創英角ﾎﾟｯﾌﾟ体" panose="040B0A09000000000000" pitchFamily="49" charset="-128"/>
                <a:ea typeface="HG創英角ﾎﾟｯﾌﾟ体" panose="040B0A09000000000000" pitchFamily="49" charset="-128"/>
              </a:rPr>
              <a:t> </a:t>
            </a:r>
            <a:endParaRPr lang="en-US" altLang="ja-JP" sz="4000" b="1" dirty="0">
              <a:latin typeface="HG創英角ﾎﾟｯﾌﾟ体" panose="040B0A09000000000000" pitchFamily="49" charset="-128"/>
              <a:ea typeface="HG創英角ﾎﾟｯﾌﾟ体" panose="040B0A09000000000000" pitchFamily="49" charset="-128"/>
            </a:endParaRPr>
          </a:p>
          <a:p>
            <a:pPr>
              <a:lnSpc>
                <a:spcPts val="6100"/>
              </a:lnSpc>
            </a:pPr>
            <a:r>
              <a:rPr kumimoji="1" lang="en-US" altLang="ja-JP" sz="4000" b="1" dirty="0">
                <a:latin typeface="HG創英角ﾎﾟｯﾌﾟ体" panose="040B0A09000000000000" pitchFamily="49" charset="-128"/>
                <a:ea typeface="HG創英角ﾎﾟｯﾌﾟ体" panose="040B0A09000000000000" pitchFamily="49" charset="-128"/>
              </a:rPr>
              <a:t>3.</a:t>
            </a:r>
            <a:endParaRPr lang="en-US" altLang="ja-JP" sz="4000" b="1" dirty="0">
              <a:latin typeface="HG創英角ﾎﾟｯﾌﾟ体" panose="040B0A09000000000000" pitchFamily="49" charset="-128"/>
              <a:ea typeface="HG創英角ﾎﾟｯﾌﾟ体" panose="040B0A09000000000000" pitchFamily="49" charset="-128"/>
            </a:endParaRPr>
          </a:p>
          <a:p>
            <a:pPr>
              <a:lnSpc>
                <a:spcPts val="6100"/>
              </a:lnSpc>
            </a:pPr>
            <a:r>
              <a:rPr lang="en-US" altLang="ja-JP" sz="4000" b="1" dirty="0">
                <a:latin typeface="HG創英角ﾎﾟｯﾌﾟ体" panose="040B0A09000000000000" pitchFamily="49" charset="-128"/>
                <a:ea typeface="HG創英角ﾎﾟｯﾌﾟ体" panose="040B0A09000000000000" pitchFamily="49" charset="-128"/>
              </a:rPr>
              <a:t>4.</a:t>
            </a:r>
            <a:r>
              <a:rPr lang="ja-JP" altLang="en-US" sz="4000" b="1" dirty="0">
                <a:latin typeface="HG創英角ﾎﾟｯﾌﾟ体" panose="040B0A09000000000000" pitchFamily="49" charset="-128"/>
                <a:ea typeface="HG創英角ﾎﾟｯﾌﾟ体" panose="040B0A09000000000000" pitchFamily="49" charset="-128"/>
              </a:rPr>
              <a:t> </a:t>
            </a:r>
            <a:endParaRPr lang="en-US" altLang="ja-JP" sz="4000" b="1" dirty="0">
              <a:latin typeface="HG創英角ﾎﾟｯﾌﾟ体" panose="040B0A09000000000000" pitchFamily="49" charset="-128"/>
              <a:ea typeface="HG創英角ﾎﾟｯﾌﾟ体" panose="040B0A09000000000000" pitchFamily="49" charset="-128"/>
            </a:endParaRPr>
          </a:p>
          <a:p>
            <a:pPr>
              <a:lnSpc>
                <a:spcPts val="6100"/>
              </a:lnSpc>
            </a:pPr>
            <a:r>
              <a:rPr kumimoji="1" lang="en-US" altLang="ja-JP" sz="4000" b="1" dirty="0">
                <a:latin typeface="HG創英角ﾎﾟｯﾌﾟ体" panose="040B0A09000000000000" pitchFamily="49" charset="-128"/>
                <a:ea typeface="HG創英角ﾎﾟｯﾌﾟ体" panose="040B0A09000000000000" pitchFamily="49" charset="-128"/>
              </a:rPr>
              <a:t>5.</a:t>
            </a:r>
          </a:p>
        </p:txBody>
      </p:sp>
      <p:pic>
        <p:nvPicPr>
          <p:cNvPr id="1144" name="図 5"/>
          <p:cNvPicPr>
            <a:picLocks noChangeAspect="1"/>
          </p:cNvPicPr>
          <p:nvPr/>
        </p:nvPicPr>
        <p:blipFill>
          <a:blip r:embed="rId3"/>
          <a:stretch>
            <a:fillRect/>
          </a:stretch>
        </p:blipFill>
        <p:spPr>
          <a:xfrm>
            <a:off x="1988258" y="4813798"/>
            <a:ext cx="677609" cy="932489"/>
          </a:xfrm>
          <a:prstGeom prst="rect">
            <a:avLst/>
          </a:prstGeom>
        </p:spPr>
      </p:pic>
    </p:spTree>
    <p:extLst>
      <p:ext uri="{BB962C8B-B14F-4D97-AF65-F5344CB8AC3E}">
        <p14:creationId xmlns:p14="http://schemas.microsoft.com/office/powerpoint/2010/main" val="407223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9">
                                            <p:txEl>
                                              <p:pRg st="0" end="0"/>
                                            </p:txEl>
                                          </p:spTgt>
                                        </p:tgtEl>
                                        <p:attrNameLst>
                                          <p:attrName>style.visibility</p:attrName>
                                        </p:attrNameLst>
                                      </p:cBhvr>
                                      <p:to>
                                        <p:strVal val="visible"/>
                                      </p:to>
                                    </p:set>
                                    <p:anim calcmode="lin" valueType="num">
                                      <p:cBhvr additive="base">
                                        <p:cTn id="7" dur="750" fill="hold"/>
                                        <p:tgtEl>
                                          <p:spTgt spid="1139">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9">
                                            <p:txEl>
                                              <p:pRg st="1" end="1"/>
                                            </p:txEl>
                                          </p:spTgt>
                                        </p:tgtEl>
                                        <p:attrNameLst>
                                          <p:attrName>style.visibility</p:attrName>
                                        </p:attrNameLst>
                                      </p:cBhvr>
                                      <p:to>
                                        <p:strVal val="visible"/>
                                      </p:to>
                                    </p:set>
                                    <p:anim calcmode="lin" valueType="num">
                                      <p:cBhvr additive="base">
                                        <p:cTn id="13" dur="750" fill="hold"/>
                                        <p:tgtEl>
                                          <p:spTgt spid="1139">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9">
                                            <p:txEl>
                                              <p:pRg st="2" end="2"/>
                                            </p:txEl>
                                          </p:spTgt>
                                        </p:tgtEl>
                                        <p:attrNameLst>
                                          <p:attrName>style.visibility</p:attrName>
                                        </p:attrNameLst>
                                      </p:cBhvr>
                                      <p:to>
                                        <p:strVal val="visible"/>
                                      </p:to>
                                    </p:set>
                                    <p:anim calcmode="lin" valueType="num">
                                      <p:cBhvr additive="base">
                                        <p:cTn id="19" dur="750" fill="hold"/>
                                        <p:tgtEl>
                                          <p:spTgt spid="1139">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39">
                                            <p:txEl>
                                              <p:pRg st="3" end="3"/>
                                            </p:txEl>
                                          </p:spTgt>
                                        </p:tgtEl>
                                        <p:attrNameLst>
                                          <p:attrName>style.visibility</p:attrName>
                                        </p:attrNameLst>
                                      </p:cBhvr>
                                      <p:to>
                                        <p:strVal val="visible"/>
                                      </p:to>
                                    </p:set>
                                    <p:anim calcmode="lin" valueType="num">
                                      <p:cBhvr additive="base">
                                        <p:cTn id="25" dur="750" fill="hold"/>
                                        <p:tgtEl>
                                          <p:spTgt spid="1139">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39">
                                            <p:txEl>
                                              <p:pRg st="4" end="4"/>
                                            </p:txEl>
                                          </p:spTgt>
                                        </p:tgtEl>
                                        <p:attrNameLst>
                                          <p:attrName>style.visibility</p:attrName>
                                        </p:attrNameLst>
                                      </p:cBhvr>
                                      <p:to>
                                        <p:strVal val="visible"/>
                                      </p:to>
                                    </p:set>
                                    <p:anim calcmode="lin" valueType="num">
                                      <p:cBhvr additive="base">
                                        <p:cTn id="31" dur="750" fill="hold"/>
                                        <p:tgtEl>
                                          <p:spTgt spid="1139">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11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0" name="角丸四角形吹き出し 7"/>
          <p:cNvSpPr/>
          <p:nvPr/>
        </p:nvSpPr>
        <p:spPr>
          <a:xfrm>
            <a:off x="3671667" y="305031"/>
            <a:ext cx="8020019" cy="3747876"/>
          </a:xfrm>
          <a:prstGeom prst="wedgeRoundRectCallout">
            <a:avLst>
              <a:gd name="adj1" fmla="val -807"/>
              <a:gd name="adj2" fmla="val 67489"/>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4000" b="1" dirty="0">
              <a:solidFill>
                <a:schemeClr val="tx1"/>
              </a:solidFill>
            </a:endParaRPr>
          </a:p>
        </p:txBody>
      </p:sp>
      <p:pic>
        <p:nvPicPr>
          <p:cNvPr id="1151" name="図 17"/>
          <p:cNvPicPr>
            <a:picLocks noChangeAspect="1"/>
          </p:cNvPicPr>
          <p:nvPr/>
        </p:nvPicPr>
        <p:blipFill>
          <a:blip r:embed="rId1"/>
          <a:stretch>
            <a:fillRect/>
          </a:stretch>
        </p:blipFill>
        <p:spPr>
          <a:xfrm>
            <a:off x="9012378" y="3005449"/>
            <a:ext cx="2623969" cy="3852551"/>
          </a:xfrm>
          <a:prstGeom prst="rect">
            <a:avLst/>
          </a:prstGeom>
        </p:spPr>
      </p:pic>
      <p:pic>
        <p:nvPicPr>
          <p:cNvPr id="1152" name="コンテンツ プレースホルダー 3"/>
          <p:cNvPicPr>
            <a:picLocks noGrp="1" noChangeAspect="1"/>
          </p:cNvPicPr>
          <p:nvPr>
            <p:ph idx="1"/>
          </p:nvPr>
        </p:nvPicPr>
        <p:blipFill>
          <a:blip r:embed="rId2"/>
          <a:stretch>
            <a:fillRect/>
          </a:stretch>
        </p:blipFill>
        <p:spPr>
          <a:xfrm>
            <a:off x="323523" y="0"/>
            <a:ext cx="2926881" cy="2289693"/>
          </a:xfrm>
          <a:prstGeom prst="rect">
            <a:avLst/>
          </a:prstGeom>
        </p:spPr>
      </p:pic>
      <p:sp>
        <p:nvSpPr>
          <p:cNvPr id="1153" name="テキスト ボックス 3"/>
          <p:cNvSpPr txBox="1"/>
          <p:nvPr/>
        </p:nvSpPr>
        <p:spPr>
          <a:xfrm>
            <a:off x="731023" y="852459"/>
            <a:ext cx="2111882" cy="584775"/>
          </a:xfrm>
          <a:prstGeom prst="rect">
            <a:avLst/>
          </a:prstGeom>
          <a:noFill/>
          <a:ln>
            <a:noFill/>
          </a:ln>
        </p:spPr>
        <p:txBody>
          <a:bodyPr wrap="square" rtlCol="0">
            <a:spAutoFit/>
          </a:bodyPr>
          <a:lstStyle/>
          <a:p>
            <a:pPr algn="ctr"/>
            <a:r>
              <a:rPr kumimoji="1" lang="ja-JP" altLang="en-US" sz="3200" dirty="0">
                <a:latin typeface="BIZ UDP明朝 Medium" panose="02020500000000000000" pitchFamily="18" charset="-128"/>
                <a:ea typeface="BIZ UDP明朝 Medium" panose="02020500000000000000" pitchFamily="18" charset="-128"/>
              </a:rPr>
              <a:t>こたえは</a:t>
            </a:r>
            <a:r>
              <a:rPr kumimoji="1" lang="en-US" altLang="ja-JP" sz="3200" dirty="0">
                <a:latin typeface="BIZ UDP明朝 Medium" panose="02020500000000000000" pitchFamily="18" charset="-128"/>
                <a:ea typeface="BIZ UDP明朝 Medium" panose="02020500000000000000" pitchFamily="18" charset="-128"/>
              </a:rPr>
              <a:t>…</a:t>
            </a:r>
            <a:endParaRPr kumimoji="1" lang="ja-JP" altLang="en-US" sz="3200" dirty="0">
              <a:latin typeface="BIZ UDP明朝 Medium" panose="02020500000000000000" pitchFamily="18" charset="-128"/>
              <a:ea typeface="BIZ UDP明朝 Medium" panose="02020500000000000000" pitchFamily="18" charset="-128"/>
            </a:endParaRPr>
          </a:p>
        </p:txBody>
      </p:sp>
      <p:pic>
        <p:nvPicPr>
          <p:cNvPr id="1154" name="図 7"/>
          <p:cNvPicPr>
            <a:picLocks noChangeAspect="1"/>
          </p:cNvPicPr>
          <p:nvPr/>
        </p:nvPicPr>
        <p:blipFill>
          <a:blip r:embed="rId3"/>
          <a:stretch>
            <a:fillRect/>
          </a:stretch>
        </p:blipFill>
        <p:spPr>
          <a:xfrm flipH="1">
            <a:off x="398822" y="4321669"/>
            <a:ext cx="1968802" cy="2475783"/>
          </a:xfrm>
          <a:prstGeom prst="rect">
            <a:avLst/>
          </a:prstGeom>
        </p:spPr>
      </p:pic>
      <p:pic>
        <p:nvPicPr>
          <p:cNvPr id="1155" name="図 12"/>
          <p:cNvPicPr>
            <a:picLocks noChangeAspect="1"/>
          </p:cNvPicPr>
          <p:nvPr/>
        </p:nvPicPr>
        <p:blipFill>
          <a:blip r:embed="rId4"/>
          <a:stretch>
            <a:fillRect/>
          </a:stretch>
        </p:blipFill>
        <p:spPr>
          <a:xfrm rot="16200000">
            <a:off x="-219196" y="4261894"/>
            <a:ext cx="1118844" cy="1041349"/>
          </a:xfrm>
          <a:prstGeom prst="rect">
            <a:avLst/>
          </a:prstGeom>
        </p:spPr>
      </p:pic>
      <p:pic>
        <p:nvPicPr>
          <p:cNvPr id="1156" name="図 13"/>
          <p:cNvPicPr>
            <a:picLocks noChangeAspect="1"/>
          </p:cNvPicPr>
          <p:nvPr/>
        </p:nvPicPr>
        <p:blipFill>
          <a:blip r:embed="rId4"/>
          <a:stretch>
            <a:fillRect/>
          </a:stretch>
        </p:blipFill>
        <p:spPr>
          <a:xfrm rot="15207610">
            <a:off x="8202880" y="3274079"/>
            <a:ext cx="1400430" cy="1303431"/>
          </a:xfrm>
          <a:prstGeom prst="rect">
            <a:avLst/>
          </a:prstGeom>
        </p:spPr>
      </p:pic>
      <p:sp>
        <p:nvSpPr>
          <p:cNvPr id="1157" name="角丸四角形吹き出し 5"/>
          <p:cNvSpPr/>
          <p:nvPr/>
        </p:nvSpPr>
        <p:spPr>
          <a:xfrm>
            <a:off x="40883" y="2255643"/>
            <a:ext cx="3492161" cy="2066026"/>
          </a:xfrm>
          <a:prstGeom prst="wedgeRoundRectCallout">
            <a:avLst>
              <a:gd name="adj1" fmla="val 3357"/>
              <a:gd name="adj2" fmla="val 67774"/>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solidFill>
                <a:schemeClr val="tx1"/>
              </a:solidFill>
              <a:latin typeface="BIZ UDP明朝 Medium" panose="02020500000000000000" pitchFamily="18" charset="-128"/>
              <a:ea typeface="BIZ UDP明朝 Medium" panose="02020500000000000000" pitchFamily="18" charset="-128"/>
            </a:endParaRPr>
          </a:p>
        </p:txBody>
      </p:sp>
      <p:pic>
        <p:nvPicPr>
          <p:cNvPr id="1158" name="図 16"/>
          <p:cNvPicPr>
            <a:picLocks noChangeAspect="1"/>
          </p:cNvPicPr>
          <p:nvPr/>
        </p:nvPicPr>
        <p:blipFill>
          <a:blip r:embed="rId5"/>
          <a:stretch>
            <a:fillRect/>
          </a:stretch>
        </p:blipFill>
        <p:spPr>
          <a:xfrm>
            <a:off x="2340295" y="4782568"/>
            <a:ext cx="565602" cy="739855"/>
          </a:xfrm>
          <a:prstGeom prst="rect">
            <a:avLst/>
          </a:prstGeom>
        </p:spPr>
      </p:pic>
      <p:pic>
        <p:nvPicPr>
          <p:cNvPr id="1159" name="図 11"/>
          <p:cNvPicPr>
            <a:picLocks noChangeAspect="1"/>
          </p:cNvPicPr>
          <p:nvPr/>
        </p:nvPicPr>
        <p:blipFill>
          <a:blip r:embed="rId6"/>
          <a:stretch>
            <a:fillRect/>
          </a:stretch>
        </p:blipFill>
        <p:spPr>
          <a:xfrm>
            <a:off x="8903095" y="4940963"/>
            <a:ext cx="2674655" cy="1758641"/>
          </a:xfrm>
          <a:prstGeom prst="rect">
            <a:avLst/>
          </a:prstGeom>
        </p:spPr>
      </p:pic>
      <p:pic>
        <p:nvPicPr>
          <p:cNvPr id="1160" name="図 14"/>
          <p:cNvPicPr>
            <a:picLocks noChangeAspect="1"/>
          </p:cNvPicPr>
          <p:nvPr/>
        </p:nvPicPr>
        <p:blipFill>
          <a:blip r:embed="rId5"/>
          <a:stretch>
            <a:fillRect/>
          </a:stretch>
        </p:blipFill>
        <p:spPr>
          <a:xfrm>
            <a:off x="11039818" y="4321669"/>
            <a:ext cx="565602" cy="739855"/>
          </a:xfrm>
          <a:prstGeom prst="rect">
            <a:avLst/>
          </a:prstGeom>
        </p:spPr>
      </p:pic>
      <p:sp>
        <p:nvSpPr>
          <p:cNvPr id="1161" name="テキスト ボックス 15"/>
          <p:cNvSpPr txBox="1"/>
          <p:nvPr/>
        </p:nvSpPr>
        <p:spPr>
          <a:xfrm>
            <a:off x="4900726" y="1545758"/>
            <a:ext cx="8691378" cy="1107103"/>
          </a:xfrm>
          <a:prstGeom prst="rect">
            <a:avLst/>
          </a:prstGeom>
          <a:noFill/>
          <a:ln>
            <a:noFill/>
          </a:ln>
        </p:spPr>
        <p:txBody>
          <a:bodyPr wrap="square" rtlCol="0">
            <a:spAutoFit/>
          </a:bodyPr>
          <a:lstStyle/>
          <a:p>
            <a:pPr algn="l"/>
            <a:r>
              <a:rPr kumimoji="1" lang="ja-JP" altLang="en-US" sz="6600" dirty="0">
                <a:latin typeface="HGP創英角ｺﾞｼｯｸUB" panose="020B0900000000000000" pitchFamily="50" charset="-128"/>
                <a:ea typeface="HGP創英角ｺﾞｼｯｸUB" panose="020B0900000000000000" pitchFamily="50" charset="-128"/>
              </a:rPr>
              <a:t>ぜー</a:t>
            </a:r>
            <a:r>
              <a:rPr kumimoji="1" lang="ja-JP" altLang="en-US" sz="6600" dirty="0" err="1">
                <a:latin typeface="HGP創英角ｺﾞｼｯｸUB" panose="020B0900000000000000" pitchFamily="50" charset="-128"/>
                <a:ea typeface="HGP創英角ｺﾞｼｯｸUB" panose="020B0900000000000000" pitchFamily="50" charset="-128"/>
              </a:rPr>
              <a:t>んぶまる</a:t>
            </a:r>
            <a:r>
              <a:rPr kumimoji="1" lang="ja-JP" altLang="en-US" sz="6600" dirty="0">
                <a:latin typeface="HGP創英角ｺﾞｼｯｸUB" panose="020B0900000000000000" pitchFamily="50" charset="-128"/>
                <a:ea typeface="HGP創英角ｺﾞｼｯｸUB" panose="020B0900000000000000" pitchFamily="50" charset="-128"/>
              </a:rPr>
              <a:t>！！</a:t>
            </a:r>
          </a:p>
        </p:txBody>
      </p:sp>
      <p:pic>
        <p:nvPicPr>
          <p:cNvPr id="1162" name="図 18"/>
          <p:cNvPicPr>
            <a:picLocks noChangeAspect="1"/>
          </p:cNvPicPr>
          <p:nvPr/>
        </p:nvPicPr>
        <p:blipFill>
          <a:blip r:embed="rId4"/>
          <a:stretch>
            <a:fillRect/>
          </a:stretch>
        </p:blipFill>
        <p:spPr>
          <a:xfrm rot="16200000">
            <a:off x="-219195" y="4261895"/>
            <a:ext cx="1118844" cy="1041349"/>
          </a:xfrm>
          <a:prstGeom prst="rect">
            <a:avLst/>
          </a:prstGeom>
        </p:spPr>
      </p:pic>
      <p:pic>
        <p:nvPicPr>
          <p:cNvPr id="1163" name="図 19"/>
          <p:cNvPicPr>
            <a:picLocks noChangeAspect="1"/>
          </p:cNvPicPr>
          <p:nvPr/>
        </p:nvPicPr>
        <p:blipFill>
          <a:blip r:embed="rId5"/>
          <a:stretch>
            <a:fillRect/>
          </a:stretch>
        </p:blipFill>
        <p:spPr>
          <a:xfrm>
            <a:off x="2340296" y="4782569"/>
            <a:ext cx="565602" cy="739855"/>
          </a:xfrm>
          <a:prstGeom prst="rect">
            <a:avLst/>
          </a:prstGeom>
        </p:spPr>
      </p:pic>
      <p:sp>
        <p:nvSpPr>
          <p:cNvPr id="1164" name="テキスト 171"/>
          <p:cNvSpPr txBox="1"/>
          <p:nvPr/>
        </p:nvSpPr>
        <p:spPr>
          <a:xfrm>
            <a:off x="-348718" y="2406691"/>
            <a:ext cx="4560000" cy="2030432"/>
          </a:xfrm>
          <a:prstGeom prst="rect">
            <a:avLst/>
          </a:prstGeom>
        </p:spPr>
        <p:txBody>
          <a:bodyPr wrap="square">
            <a:spAutoFit/>
          </a:bodyPr>
          <a:p>
            <a:pPr algn="ctr"/>
            <a:r>
              <a:rPr kumimoji="1" lang="ja-JP" altLang="en-US" b="1" dirty="0">
                <a:solidFill>
                  <a:schemeClr val="tx1"/>
                </a:solidFill>
                <a:latin typeface="BIZ UDP明朝 Medium" panose="02020500000000000000" pitchFamily="18" charset="-128"/>
                <a:ea typeface="BIZ UDP明朝 Medium" panose="02020500000000000000" pitchFamily="18" charset="-128"/>
              </a:rPr>
              <a:t>わあ！　</a:t>
            </a:r>
            <a:r>
              <a:rPr lang="ja-JP" altLang="en-US" b="1" dirty="0">
                <a:solidFill>
                  <a:schemeClr val="tx1"/>
                </a:solidFill>
                <a:latin typeface="BIZ UDP明朝 Medium" panose="02020500000000000000" pitchFamily="18" charset="-128"/>
                <a:ea typeface="BIZ UDP明朝 Medium" panose="02020500000000000000" pitchFamily="18" charset="-128"/>
              </a:rPr>
              <a:t>やさい　は　</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すごい　　パワー　が　</a:t>
            </a:r>
            <a:endParaRPr lang="ja-JP" altLang="en-US"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あるんだね！</a:t>
            </a:r>
            <a:endParaRPr lang="ja-JP" altLang="en-US"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じゃあ、やさい　の</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パワー　を　</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b="1" dirty="0">
                <a:solidFill>
                  <a:schemeClr val="tx1"/>
                </a:solidFill>
                <a:latin typeface="BIZ UDP明朝 Medium" panose="02020500000000000000" pitchFamily="18" charset="-128"/>
                <a:ea typeface="BIZ UDP明朝 Medium" panose="02020500000000000000" pitchFamily="18" charset="-128"/>
              </a:rPr>
              <a:t>おさらい　しよう！</a:t>
            </a:r>
            <a:endParaRPr lang="en-US" altLang="ja-JP" b="1" dirty="0">
              <a:solidFill>
                <a:schemeClr val="tx1"/>
              </a:solidFill>
              <a:latin typeface="BIZ UDP明朝 Medium" panose="02020500000000000000" pitchFamily="18" charset="-128"/>
              <a:ea typeface="BIZ UDP明朝 Medium" panose="02020500000000000000" pitchFamily="18" charset="-128"/>
            </a:endParaRPr>
          </a:p>
          <a:p>
            <a:pPr>
              <a:defRPr lang="ja-JP" altLang="en-US"/>
            </a:pPr>
            <a:endParaRPr lang="ja-JP" altLang="en-US"/>
          </a:p>
        </p:txBody>
      </p:sp>
    </p:spTree>
    <p:extLst>
      <p:ext uri="{BB962C8B-B14F-4D97-AF65-F5344CB8AC3E}">
        <p14:creationId xmlns:p14="http://schemas.microsoft.com/office/powerpoint/2010/main" val="141006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7" dur="1" fill="hold">
                                          <p:stCondLst>
                                            <p:cond delay="0"/>
                                          </p:stCondLst>
                                        </p:cTn>
                                        <p:tgtEl>
                                          <p:spTgt spid="1153"/>
                                        </p:tgtEl>
                                        <p:attrNameLst>
                                          <p:attrName>style.visibility</p:attrName>
                                        </p:attrNameLst>
                                      </p:cBhvr>
                                      <p:to>
                                        <p:strVal val="visible"/>
                                      </p:to>
                                    </p:set>
                                    <p:animEffect transition="in" filter="wipe(left)">
                                      <p:cBhvr>
                                        <p:cTn id="6" dur="1000"/>
                                        <p:tgtEl>
                                          <p:spTgt spid="115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nodePh="1">
                                  <p:stCondLst>
                                    <p:cond delay="0"/>
                                  </p:stCondLst>
                                  <p:endCondLst>
                                    <p:cond evt="begin" delay="0">
                                      <p:tn val="10"/>
                                    </p:cond>
                                  </p:endCondLst>
                                  <p:childTnLst>
                                    <p:set>
                                      <p:cBhvr>
                                        <p:cTn id="15" dur="1" fill="hold">
                                          <p:stCondLst>
                                            <p:cond delay="0"/>
                                          </p:stCondLst>
                                        </p:cTn>
                                        <p:tgtEl>
                                          <p:spTgt spid="1150">
                                            <p:txEl>
                                              <p:pRg st="0" end="0"/>
                                            </p:txEl>
                                          </p:spTgt>
                                        </p:tgtEl>
                                        <p:attrNameLst>
                                          <p:attrName>style.visibility</p:attrName>
                                        </p:attrNameLst>
                                      </p:cBhvr>
                                      <p:to>
                                        <p:strVal val="visible"/>
                                      </p:to>
                                    </p:set>
                                    <p:anim calcmode="lin" valueType="num">
                                      <p:cBhvr>
                                        <p:cTn id="11" dur="1000" fill="hold"/>
                                        <p:tgtEl>
                                          <p:spTgt spid="1150">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150">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1150">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115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23" dur="1" fill="hold">
                                          <p:stCondLst>
                                            <p:cond delay="0"/>
                                          </p:stCondLst>
                                        </p:cTn>
                                        <p:tgtEl>
                                          <p:spTgt spid="1161"/>
                                        </p:tgtEl>
                                        <p:attrNameLst>
                                          <p:attrName>style.visibility</p:attrName>
                                        </p:attrNameLst>
                                      </p:cBhvr>
                                      <p:to>
                                        <p:strVal val="visible"/>
                                      </p:to>
                                    </p:set>
                                    <p:anim calcmode="lin" valueType="num">
                                      <p:cBhvr>
                                        <p:cTn id="19" dur="1000" fill="hold"/>
                                        <p:tgtEl>
                                          <p:spTgt spid="1161"/>
                                        </p:tgtEl>
                                        <p:attrNameLst>
                                          <p:attrName>ppt_w</p:attrName>
                                        </p:attrNameLst>
                                      </p:cBhvr>
                                      <p:tavLst>
                                        <p:tav tm="0">
                                          <p:val>
                                            <p:fltVal val="0"/>
                                          </p:val>
                                        </p:tav>
                                        <p:tav tm="100000">
                                          <p:val>
                                            <p:strVal val="#ppt_w"/>
                                          </p:val>
                                        </p:tav>
                                      </p:tavLst>
                                    </p:anim>
                                    <p:anim calcmode="lin" valueType="num">
                                      <p:cBhvr>
                                        <p:cTn id="20" dur="1000" fill="hold"/>
                                        <p:tgtEl>
                                          <p:spTgt spid="1161"/>
                                        </p:tgtEl>
                                        <p:attrNameLst>
                                          <p:attrName>ppt_h</p:attrName>
                                        </p:attrNameLst>
                                      </p:cBhvr>
                                      <p:tavLst>
                                        <p:tav tm="0">
                                          <p:val>
                                            <p:fltVal val="0"/>
                                          </p:val>
                                        </p:tav>
                                        <p:tav tm="100000">
                                          <p:val>
                                            <p:strVal val="#ppt_h"/>
                                          </p:val>
                                        </p:tav>
                                      </p:tavLst>
                                    </p:anim>
                                    <p:anim calcmode="lin" valueType="num">
                                      <p:cBhvr>
                                        <p:cTn id="21" dur="1000" fill="hold"/>
                                        <p:tgtEl>
                                          <p:spTgt spid="1161"/>
                                        </p:tgtEl>
                                        <p:attrNameLst>
                                          <p:attrName>style.rotation</p:attrName>
                                        </p:attrNameLst>
                                      </p:cBhvr>
                                      <p:tavLst>
                                        <p:tav tm="0">
                                          <p:val>
                                            <p:fltVal val="90"/>
                                          </p:val>
                                        </p:tav>
                                        <p:tav tm="100000">
                                          <p:val>
                                            <p:fltVal val="0"/>
                                          </p:val>
                                        </p:tav>
                                      </p:tavLst>
                                    </p:anim>
                                    <p:animEffect transition="in" filter="fade">
                                      <p:cBhvr>
                                        <p:cTn id="22" dur="1000"/>
                                        <p:tgtEl>
                                          <p:spTgt spid="1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3" grpId="0" autoUpdateAnimBg="0"/>
      <p:bldP spid="116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0" name="テキスト ボックス 1"/>
          <p:cNvSpPr txBox="1"/>
          <p:nvPr/>
        </p:nvSpPr>
        <p:spPr>
          <a:xfrm>
            <a:off x="0" y="0"/>
            <a:ext cx="3808207" cy="3743661"/>
          </a:xfrm>
          <a:prstGeom prst="rect">
            <a:avLst/>
          </a:prstGeom>
          <a:noFill/>
        </p:spPr>
        <p:txBody>
          <a:bodyPr wrap="square" rtlCol="0">
            <a:spAutoFit/>
          </a:bodyPr>
          <a:lstStyle/>
          <a:p>
            <a:endParaRPr kumimoji="1" lang="ja-JP" altLang="en-US" dirty="0"/>
          </a:p>
        </p:txBody>
      </p:sp>
      <p:graphicFrame>
        <p:nvGraphicFramePr>
          <p:cNvPr id="1171" name="表 2"/>
          <p:cNvGraphicFramePr>
            <a:graphicFrameLocks noGrp="1"/>
          </p:cNvGraphicFramePr>
          <p:nvPr>
            <p:extLst>
              <p:ext uri="{D42A27DB-BD31-4B8C-83A1-F6EECF244321}">
                <p14:modId xmlns:p14="http://schemas.microsoft.com/office/powerpoint/2010/main" val="1951449118"/>
              </p:ext>
            </p:extLst>
          </p:nvPr>
        </p:nvGraphicFramePr>
        <p:xfrm>
          <a:off x="1" y="0"/>
          <a:ext cx="12192000" cy="6858000"/>
        </p:xfrm>
        <a:graphic>
          <a:graphicData uri="http://schemas.openxmlformats.org/drawingml/2006/table">
            <a:tbl>
              <a:tblPr firstRow="1" bandRow="1">
                <a:tableStyleId>{073A0DAA-6AF3-43AB-8588-CEC1D06C72B9}</a:tableStyleId>
              </a:tblPr>
              <a:tblGrid>
                <a:gridCol w="4064000">
                  <a:extLst>
                    <a:ext uri="{9D8B030D-6E8A-4147-A177-3AD203B41FA5}"/>
                  </a:extLst>
                </a:gridCol>
                <a:gridCol w="4064000">
                  <a:extLst>
                    <a:ext uri="{9D8B030D-6E8A-4147-A177-3AD203B41FA5}"/>
                  </a:extLst>
                </a:gridCol>
                <a:gridCol w="4064000">
                  <a:extLst>
                    <a:ext uri="{9D8B030D-6E8A-4147-A177-3AD203B41FA5}"/>
                  </a:extLst>
                </a:gridCol>
              </a:tblGrid>
              <a:tr h="3429000">
                <a:tc>
                  <a:txBody>
                    <a:bodyPr/>
                    <a:lstStyle/>
                    <a:p>
                      <a:pPr algn="ctr"/>
                      <a:endParaRPr kumimoji="1" lang="en-US" altLang="ja-JP" sz="2000" b="1" dirty="0">
                        <a:solidFill>
                          <a:schemeClr val="tx1"/>
                        </a:solidFill>
                        <a:effectLst/>
                        <a:latin typeface="+mj-ea"/>
                        <a:ea typeface="+mj-ea"/>
                      </a:endParaRPr>
                    </a:p>
                    <a:p>
                      <a:pPr algn="ctr"/>
                      <a:endParaRPr kumimoji="1" lang="en-US" altLang="ja-JP" sz="2000" b="1" dirty="0">
                        <a:solidFill>
                          <a:schemeClr val="tx1"/>
                        </a:solidFill>
                        <a:effectLst/>
                        <a:latin typeface="+mj-ea"/>
                        <a:ea typeface="+mj-ea"/>
                      </a:endParaRPr>
                    </a:p>
                    <a:p>
                      <a:pPr algn="ctr"/>
                      <a:endParaRPr kumimoji="1" lang="en-US" altLang="ja-JP" sz="2000" b="1" dirty="0">
                        <a:solidFill>
                          <a:schemeClr val="tx1"/>
                        </a:solidFill>
                        <a:effectLst/>
                        <a:latin typeface="+mj-ea"/>
                        <a:ea typeface="+mj-ea"/>
                      </a:endParaRPr>
                    </a:p>
                    <a:p>
                      <a:pPr algn="ctr"/>
                      <a:endParaRPr kumimoji="1" lang="en-US" altLang="ja-JP" sz="2000" b="1" dirty="0">
                        <a:solidFill>
                          <a:schemeClr val="tx1"/>
                        </a:solidFill>
                        <a:effectLst/>
                        <a:latin typeface="+mj-ea"/>
                        <a:ea typeface="+mj-ea"/>
                      </a:endParaRPr>
                    </a:p>
                    <a:p>
                      <a:pPr algn="ctr"/>
                      <a:endParaRPr kumimoji="1" lang="en-US" altLang="ja-JP" sz="2000" b="1" dirty="0">
                        <a:solidFill>
                          <a:schemeClr val="tx1"/>
                        </a:solidFill>
                        <a:effectLst/>
                        <a:latin typeface="+mj-ea"/>
                        <a:ea typeface="+mj-ea"/>
                      </a:endParaRPr>
                    </a:p>
                    <a:p>
                      <a:pPr algn="l"/>
                      <a:r>
                        <a:rPr kumimoji="1" lang="ja-JP" altLang="en-US" sz="2000" b="1" dirty="0">
                          <a:solidFill>
                            <a:schemeClr val="tx1"/>
                          </a:solidFill>
                          <a:effectLst/>
                          <a:latin typeface="+mj-ea"/>
                          <a:ea typeface="+mj-ea"/>
                        </a:rPr>
                        <a:t>　　</a:t>
                      </a:r>
                      <a:endParaRPr kumimoji="1" lang="en-US" altLang="ja-JP" sz="3600" b="1" dirty="0">
                        <a:solidFill>
                          <a:schemeClr val="tx1"/>
                        </a:solidFill>
                        <a:effectLst/>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3600" dirty="0">
                        <a:solidFill>
                          <a:schemeClr val="tx1"/>
                        </a:solidFill>
                        <a:latin typeface="+mj-ea"/>
                        <a:ea typeface="+mj-ea"/>
                      </a:endParaRPr>
                    </a:p>
                    <a:p>
                      <a:endParaRPr kumimoji="1" lang="en-US" altLang="ja-JP" sz="3600" dirty="0">
                        <a:solidFill>
                          <a:schemeClr val="tx1"/>
                        </a:solidFill>
                        <a:latin typeface="+mj-ea"/>
                        <a:ea typeface="+mj-ea"/>
                      </a:endParaRPr>
                    </a:p>
                    <a:p>
                      <a:endParaRPr kumimoji="1" lang="en-US" altLang="ja-JP" sz="3600" dirty="0">
                        <a:solidFill>
                          <a:schemeClr val="tx1"/>
                        </a:solidFill>
                        <a:latin typeface="+mj-ea"/>
                        <a:ea typeface="+mj-ea"/>
                      </a:endParaRPr>
                    </a:p>
                    <a:p>
                      <a:r>
                        <a:rPr kumimoji="1" lang="ja-JP" altLang="en-US" sz="3600" dirty="0">
                          <a:solidFill>
                            <a:schemeClr val="tx1"/>
                          </a:solidFill>
                          <a:latin typeface="+mj-ea"/>
                          <a:ea typeface="+mj-ea"/>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3600" dirty="0">
                        <a:solidFill>
                          <a:schemeClr val="tx1"/>
                        </a:solidFill>
                        <a:latin typeface="+mj-ea"/>
                        <a:ea typeface="+mj-ea"/>
                      </a:endParaRPr>
                    </a:p>
                    <a:p>
                      <a:endParaRPr kumimoji="1" lang="en-US" altLang="ja-JP" sz="3600" dirty="0">
                        <a:solidFill>
                          <a:schemeClr val="tx1"/>
                        </a:solidFill>
                        <a:latin typeface="+mj-ea"/>
                        <a:ea typeface="+mj-ea"/>
                      </a:endParaRPr>
                    </a:p>
                    <a:p>
                      <a:endParaRPr kumimoji="1" lang="en-US" altLang="ja-JP" sz="36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429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3600" b="1" dirty="0">
                        <a:latin typeface="+mj-ea"/>
                        <a:ea typeface="+mj-ea"/>
                      </a:endParaRPr>
                    </a:p>
                    <a:p>
                      <a:endParaRPr kumimoji="1" lang="en-US" altLang="ja-JP" sz="3600" b="1" dirty="0">
                        <a:latin typeface="+mj-ea"/>
                        <a:ea typeface="+mj-ea"/>
                      </a:endParaRPr>
                    </a:p>
                    <a:p>
                      <a:endParaRPr kumimoji="1" lang="en-US" altLang="ja-JP" sz="3600" b="1"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3600" b="1" dirty="0">
                        <a:latin typeface="+mj-ea"/>
                        <a:ea typeface="+mj-ea"/>
                      </a:endParaRPr>
                    </a:p>
                    <a:p>
                      <a:endParaRPr kumimoji="1" lang="en-US" altLang="ja-JP" sz="3600" b="1" dirty="0">
                        <a:latin typeface="+mj-ea"/>
                        <a:ea typeface="+mj-ea"/>
                      </a:endParaRPr>
                    </a:p>
                    <a:p>
                      <a:endParaRPr kumimoji="1" lang="en-US" altLang="ja-JP" sz="3600" b="1" dirty="0">
                        <a:latin typeface="+mj-ea"/>
                        <a:ea typeface="+mj-ea"/>
                      </a:endParaRPr>
                    </a:p>
                    <a:p>
                      <a:r>
                        <a:rPr kumimoji="1" lang="ja-JP" altLang="en-US" sz="3600" b="1" dirty="0">
                          <a:latin typeface="+mj-ea"/>
                          <a:ea typeface="+mj-ea"/>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pic>
        <p:nvPicPr>
          <p:cNvPr id="1172" name="図 4" descr="数字 1 イラスト文字">
            <a:hlinkClick r:id="rId1"/>
          </p:cNvPr>
          <p:cNvPicPr/>
          <p:nvPr/>
        </p:nvPicPr>
        <p:blipFill>
          <a:blip r:embed="rId2"/>
          <a:stretch>
            <a:fillRect/>
          </a:stretch>
        </p:blipFill>
        <p:spPr>
          <a:xfrm>
            <a:off x="1270690" y="0"/>
            <a:ext cx="1266825" cy="1490345"/>
          </a:xfrm>
          <a:prstGeom prst="rect">
            <a:avLst/>
          </a:prstGeom>
          <a:noFill/>
          <a:ln>
            <a:noFill/>
          </a:ln>
        </p:spPr>
      </p:pic>
      <p:pic>
        <p:nvPicPr>
          <p:cNvPr id="1173" name="図 6" descr="https://1.bp.blogspot.com/-zYsWvZ2Dzek/UNO16JRlO-I/AAAAAAAAIvg/uZ8rFCv3Fko/s1600/number_2.png"/>
          <p:cNvPicPr/>
          <p:nvPr/>
        </p:nvPicPr>
        <p:blipFill>
          <a:blip r:embed="rId3"/>
          <a:stretch>
            <a:fillRect/>
          </a:stretch>
        </p:blipFill>
        <p:spPr>
          <a:xfrm>
            <a:off x="5438552" y="-26493"/>
            <a:ext cx="1500130" cy="1581392"/>
          </a:xfrm>
          <a:prstGeom prst="rect">
            <a:avLst/>
          </a:prstGeom>
          <a:noFill/>
          <a:ln>
            <a:noFill/>
          </a:ln>
        </p:spPr>
      </p:pic>
      <p:pic>
        <p:nvPicPr>
          <p:cNvPr id="1174" name="図 8" descr="https://2.bp.blogspot.com/-YWUaTFjv2Lw/UNO17P9q_bI/AAAAAAAAIvo/Oiyc7TOC3V0/s1600/number_3.png"/>
          <p:cNvPicPr/>
          <p:nvPr/>
        </p:nvPicPr>
        <p:blipFill>
          <a:blip r:embed="rId4"/>
          <a:stretch>
            <a:fillRect/>
          </a:stretch>
        </p:blipFill>
        <p:spPr>
          <a:xfrm>
            <a:off x="9665527" y="0"/>
            <a:ext cx="1176112" cy="1403472"/>
          </a:xfrm>
          <a:prstGeom prst="rect">
            <a:avLst/>
          </a:prstGeom>
          <a:noFill/>
          <a:ln>
            <a:noFill/>
          </a:ln>
        </p:spPr>
      </p:pic>
      <p:pic>
        <p:nvPicPr>
          <p:cNvPr id="1175" name="図 10" descr="https://2.bp.blogspot.com/-ACDt5s7fi5s/UNO18HREIRI/AAAAAAAAIvw/GQICsxU_jFw/s1600/number_4.png"/>
          <p:cNvPicPr/>
          <p:nvPr/>
        </p:nvPicPr>
        <p:blipFill>
          <a:blip r:embed="rId5"/>
          <a:stretch>
            <a:fillRect/>
          </a:stretch>
        </p:blipFill>
        <p:spPr>
          <a:xfrm>
            <a:off x="5242113" y="3429000"/>
            <a:ext cx="1524448" cy="1440333"/>
          </a:xfrm>
          <a:prstGeom prst="rect">
            <a:avLst/>
          </a:prstGeom>
          <a:noFill/>
          <a:ln>
            <a:noFill/>
          </a:ln>
        </p:spPr>
      </p:pic>
      <p:pic>
        <p:nvPicPr>
          <p:cNvPr id="1176" name="図 12" descr="https://4.bp.blogspot.com/-wc3qqfFnInQ/UNO19KMHOCI/AAAAAAAAIv4/YJj9twvvI0g/s1600/number_5.png"/>
          <p:cNvPicPr/>
          <p:nvPr/>
        </p:nvPicPr>
        <p:blipFill>
          <a:blip r:embed="rId6"/>
          <a:stretch>
            <a:fillRect/>
          </a:stretch>
        </p:blipFill>
        <p:spPr>
          <a:xfrm>
            <a:off x="9509340" y="3429000"/>
            <a:ext cx="1388156" cy="1336638"/>
          </a:xfrm>
          <a:prstGeom prst="rect">
            <a:avLst/>
          </a:prstGeom>
          <a:noFill/>
          <a:ln>
            <a:noFill/>
          </a:ln>
        </p:spPr>
      </p:pic>
      <p:pic>
        <p:nvPicPr>
          <p:cNvPr id="1177" name="図 14"/>
          <p:cNvPicPr/>
          <p:nvPr/>
        </p:nvPicPr>
        <p:blipFill>
          <a:blip r:embed="rId7"/>
          <a:stretch>
            <a:fillRect/>
          </a:stretch>
        </p:blipFill>
        <p:spPr>
          <a:xfrm>
            <a:off x="188374" y="4189678"/>
            <a:ext cx="1986293" cy="2641002"/>
          </a:xfrm>
          <a:prstGeom prst="rect">
            <a:avLst/>
          </a:prstGeom>
          <a:ln>
            <a:noFill/>
          </a:ln>
        </p:spPr>
      </p:pic>
      <p:sp>
        <p:nvSpPr>
          <p:cNvPr id="1178" name="角丸四角形吹き出し 15"/>
          <p:cNvSpPr/>
          <p:nvPr/>
        </p:nvSpPr>
        <p:spPr>
          <a:xfrm>
            <a:off x="1352488" y="3578756"/>
            <a:ext cx="2595120" cy="1510480"/>
          </a:xfrm>
          <a:prstGeom prst="wedgeRoundRectCallout">
            <a:avLst>
              <a:gd name="adj1" fmla="val 3534"/>
              <a:gd name="adj2" fmla="val 75180"/>
              <a:gd name="adj3" fmla="val 16667"/>
            </a:avLst>
          </a:prstGeom>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1179" name="テキスト ボックス 16"/>
          <p:cNvSpPr txBox="1"/>
          <p:nvPr/>
        </p:nvSpPr>
        <p:spPr>
          <a:xfrm>
            <a:off x="1444611" y="3642978"/>
            <a:ext cx="5660187" cy="1199436"/>
          </a:xfrm>
          <a:prstGeom prst="rect">
            <a:avLst/>
          </a:prstGeom>
          <a:noFill/>
        </p:spPr>
        <p:txBody>
          <a:bodyPr wrap="square" rtlCol="0">
            <a:spAutoFit/>
          </a:bodyPr>
          <a:lstStyle/>
          <a:p>
            <a:r>
              <a:rPr kumimoji="1" lang="ja-JP" altLang="en-US" b="1" dirty="0"/>
              <a:t>つぎに　どのくらい　</a:t>
            </a:r>
            <a:endParaRPr kumimoji="1" lang="en-US" altLang="ja-JP" b="1" dirty="0"/>
          </a:p>
          <a:p>
            <a:r>
              <a:rPr kumimoji="1" lang="ja-JP" altLang="en-US" b="1" dirty="0"/>
              <a:t>やさい</a:t>
            </a:r>
            <a:r>
              <a:rPr lang="ja-JP" altLang="en-US" b="1" dirty="0"/>
              <a:t>　を　たべたら　</a:t>
            </a:r>
            <a:endParaRPr kumimoji="1" lang="ja-JP" altLang="en-US" b="1" dirty="0"/>
          </a:p>
          <a:p>
            <a:r>
              <a:rPr lang="ja-JP" altLang="en-US" b="1" dirty="0"/>
              <a:t>いいのか　</a:t>
            </a:r>
            <a:r>
              <a:rPr kumimoji="1" lang="ja-JP" altLang="en-US" b="1" dirty="0"/>
              <a:t>おはなし</a:t>
            </a:r>
            <a:endParaRPr lang="ja-JP" altLang="en-US" b="1" dirty="0"/>
          </a:p>
          <a:p>
            <a:r>
              <a:rPr kumimoji="1" lang="ja-JP" altLang="en-US" b="1" dirty="0"/>
              <a:t>するよ！</a:t>
            </a:r>
            <a:endParaRPr kumimoji="1" lang="en-US" altLang="ja-JP" b="1" dirty="0"/>
          </a:p>
        </p:txBody>
      </p:sp>
      <p:pic>
        <p:nvPicPr>
          <p:cNvPr id="1180" name="図 3"/>
          <p:cNvPicPr>
            <a:picLocks noChangeAspect="1"/>
          </p:cNvPicPr>
          <p:nvPr/>
        </p:nvPicPr>
        <p:blipFill>
          <a:blip r:embed="rId8"/>
          <a:stretch>
            <a:fillRect/>
          </a:stretch>
        </p:blipFill>
        <p:spPr>
          <a:xfrm>
            <a:off x="10514314" y="4920561"/>
            <a:ext cx="1537478" cy="1963932"/>
          </a:xfrm>
          <a:prstGeom prst="rect">
            <a:avLst/>
          </a:prstGeom>
        </p:spPr>
      </p:pic>
      <p:pic>
        <p:nvPicPr>
          <p:cNvPr id="1181" name="図 5"/>
          <p:cNvPicPr>
            <a:picLocks noChangeAspect="1"/>
          </p:cNvPicPr>
          <p:nvPr/>
        </p:nvPicPr>
        <p:blipFill>
          <a:blip r:embed="rId9"/>
          <a:stretch>
            <a:fillRect/>
          </a:stretch>
        </p:blipFill>
        <p:spPr>
          <a:xfrm>
            <a:off x="2468293" y="1676190"/>
            <a:ext cx="1559008" cy="1746084"/>
          </a:xfrm>
          <a:prstGeom prst="rect">
            <a:avLst/>
          </a:prstGeom>
        </p:spPr>
      </p:pic>
      <p:sp>
        <p:nvSpPr>
          <p:cNvPr id="1182" name="タイトル 1"/>
          <p:cNvSpPr txBox="1"/>
          <p:nvPr/>
        </p:nvSpPr>
        <p:spPr>
          <a:xfrm>
            <a:off x="98842" y="1683753"/>
            <a:ext cx="4099120" cy="154267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latin typeface="HG創英角ﾎﾟｯﾌﾟ体" panose="040B0A09000000000000" pitchFamily="49" charset="-128"/>
                <a:ea typeface="HG創英角ﾎﾟｯﾌﾟ体" panose="040B0A09000000000000" pitchFamily="49" charset="-128"/>
              </a:rPr>
              <a:t>からだ　を</a:t>
            </a:r>
            <a:endParaRPr lang="en-US" altLang="ja-JP" sz="3600" b="1" dirty="0">
              <a:latin typeface="HG創英角ﾎﾟｯﾌﾟ体" panose="040B0A09000000000000" pitchFamily="49" charset="-128"/>
              <a:ea typeface="HG創英角ﾎﾟｯﾌﾟ体" panose="040B0A09000000000000" pitchFamily="49" charset="-128"/>
            </a:endParaRPr>
          </a:p>
          <a:p>
            <a:r>
              <a:rPr lang="ja-JP" altLang="en-US" sz="3600" b="1" dirty="0">
                <a:latin typeface="HG創英角ﾎﾟｯﾌﾟ体" panose="040B0A09000000000000" pitchFamily="49" charset="-128"/>
                <a:ea typeface="HG創英角ﾎﾟｯﾌﾟ体" panose="040B0A09000000000000" pitchFamily="49" charset="-128"/>
              </a:rPr>
              <a:t>まもる　</a:t>
            </a:r>
            <a:endParaRPr lang="en-US" altLang="ja-JP" sz="3600" b="1" dirty="0">
              <a:latin typeface="HG創英角ﾎﾟｯﾌﾟ体" panose="040B0A09000000000000" pitchFamily="49" charset="-128"/>
              <a:ea typeface="HG創英角ﾎﾟｯﾌﾟ体" panose="040B0A09000000000000" pitchFamily="49" charset="-128"/>
            </a:endParaRPr>
          </a:p>
          <a:p>
            <a:r>
              <a:rPr lang="ja-JP" altLang="en-US" sz="3600" b="1" dirty="0">
                <a:latin typeface="HG創英角ﾎﾟｯﾌﾟ体" panose="040B0A09000000000000" pitchFamily="49" charset="-128"/>
                <a:ea typeface="HG創英角ﾎﾟｯﾌﾟ体" panose="040B0A09000000000000" pitchFamily="49" charset="-128"/>
              </a:rPr>
              <a:t>パワー</a:t>
            </a:r>
            <a:endParaRPr lang="en-US" altLang="ja-JP" sz="3600" b="1" dirty="0">
              <a:latin typeface="HG創英角ﾎﾟｯﾌﾟ体" panose="040B0A09000000000000" pitchFamily="49" charset="-128"/>
              <a:ea typeface="HG創英角ﾎﾟｯﾌﾟ体" panose="040B0A09000000000000" pitchFamily="49" charset="-128"/>
            </a:endParaRPr>
          </a:p>
        </p:txBody>
      </p:sp>
      <p:sp>
        <p:nvSpPr>
          <p:cNvPr id="1183" name="タイトル 1"/>
          <p:cNvSpPr txBox="1"/>
          <p:nvPr/>
        </p:nvSpPr>
        <p:spPr>
          <a:xfrm>
            <a:off x="4204605" y="1777893"/>
            <a:ext cx="4213628" cy="154267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latin typeface="HG創英角ﾎﾟｯﾌﾟ体" panose="040B0A09000000000000" pitchFamily="49" charset="-128"/>
                <a:ea typeface="HG創英角ﾎﾟｯﾌﾟ体" panose="040B0A09000000000000" pitchFamily="49" charset="-128"/>
              </a:rPr>
              <a:t>げんき　が</a:t>
            </a:r>
            <a:endParaRPr lang="en-US" altLang="ja-JP" sz="3600" b="1" dirty="0">
              <a:latin typeface="HG創英角ﾎﾟｯﾌﾟ体" panose="040B0A09000000000000" pitchFamily="49" charset="-128"/>
              <a:ea typeface="HG創英角ﾎﾟｯﾌﾟ体" panose="040B0A09000000000000" pitchFamily="49" charset="-128"/>
            </a:endParaRPr>
          </a:p>
          <a:p>
            <a:r>
              <a:rPr lang="ja-JP" altLang="en-US" sz="3600" b="1" dirty="0">
                <a:latin typeface="HG創英角ﾎﾟｯﾌﾟ体" panose="040B0A09000000000000" pitchFamily="49" charset="-128"/>
                <a:ea typeface="HG創英角ﾎﾟｯﾌﾟ体" panose="040B0A09000000000000" pitchFamily="49" charset="-128"/>
              </a:rPr>
              <a:t>つづく　</a:t>
            </a:r>
            <a:endParaRPr lang="ja-JP" altLang="en-US" sz="3600" b="1" dirty="0">
              <a:latin typeface="HG創英角ﾎﾟｯﾌﾟ体" panose="040B0A09000000000000" pitchFamily="49" charset="-128"/>
              <a:ea typeface="HG創英角ﾎﾟｯﾌﾟ体" panose="040B0A09000000000000" pitchFamily="49" charset="-128"/>
            </a:endParaRPr>
          </a:p>
          <a:p>
            <a:r>
              <a:rPr lang="ja-JP" altLang="en-US" sz="3600" b="1" dirty="0">
                <a:latin typeface="HG創英角ﾎﾟｯﾌﾟ体" panose="040B0A09000000000000" pitchFamily="49" charset="-128"/>
                <a:ea typeface="HG創英角ﾎﾟｯﾌﾟ体" panose="040B0A09000000000000" pitchFamily="49" charset="-128"/>
              </a:rPr>
              <a:t>パワー</a:t>
            </a:r>
            <a:endParaRPr lang="en-US" altLang="ja-JP" sz="3600" b="1" dirty="0">
              <a:latin typeface="HG創英角ﾎﾟｯﾌﾟ体" panose="040B0A09000000000000" pitchFamily="49" charset="-128"/>
              <a:ea typeface="HG創英角ﾎﾟｯﾌﾟ体" panose="040B0A09000000000000" pitchFamily="49" charset="-128"/>
            </a:endParaRPr>
          </a:p>
        </p:txBody>
      </p:sp>
      <p:sp>
        <p:nvSpPr>
          <p:cNvPr id="1184" name="タイトル 1"/>
          <p:cNvSpPr txBox="1"/>
          <p:nvPr/>
        </p:nvSpPr>
        <p:spPr>
          <a:xfrm>
            <a:off x="4045422" y="4822809"/>
            <a:ext cx="4024382" cy="154267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latin typeface="HG創英角ﾎﾟｯﾌﾟ体" panose="040B0A09000000000000" pitchFamily="49" charset="-128"/>
                <a:ea typeface="HG創英角ﾎﾟｯﾌﾟ体" panose="040B0A09000000000000" pitchFamily="49" charset="-128"/>
              </a:rPr>
              <a:t>からだ　が</a:t>
            </a:r>
            <a:endParaRPr lang="en-US" altLang="ja-JP" sz="3600" b="1" dirty="0">
              <a:latin typeface="HG創英角ﾎﾟｯﾌﾟ体" panose="040B0A09000000000000" pitchFamily="49" charset="-128"/>
              <a:ea typeface="HG創英角ﾎﾟｯﾌﾟ体" panose="040B0A09000000000000" pitchFamily="49" charset="-128"/>
            </a:endParaRPr>
          </a:p>
          <a:p>
            <a:r>
              <a:rPr lang="ja-JP" altLang="en-US" sz="3600" b="1" dirty="0">
                <a:latin typeface="HG創英角ﾎﾟｯﾌﾟ体" panose="040B0A09000000000000" pitchFamily="49" charset="-128"/>
                <a:ea typeface="HG創英角ﾎﾟｯﾌﾟ体" panose="040B0A09000000000000" pitchFamily="49" charset="-128"/>
              </a:rPr>
              <a:t>つよくなる　</a:t>
            </a:r>
            <a:endParaRPr lang="en-US" altLang="ja-JP" sz="3600" b="1" dirty="0">
              <a:latin typeface="HG創英角ﾎﾟｯﾌﾟ体" panose="040B0A09000000000000" pitchFamily="49" charset="-128"/>
              <a:ea typeface="HG創英角ﾎﾟｯﾌﾟ体" panose="040B0A09000000000000" pitchFamily="49" charset="-128"/>
            </a:endParaRPr>
          </a:p>
          <a:p>
            <a:r>
              <a:rPr lang="ja-JP" altLang="en-US" sz="3600" b="1" dirty="0">
                <a:latin typeface="HG創英角ﾎﾟｯﾌﾟ体" panose="040B0A09000000000000" pitchFamily="49" charset="-128"/>
                <a:ea typeface="HG創英角ﾎﾟｯﾌﾟ体" panose="040B0A09000000000000" pitchFamily="49" charset="-128"/>
              </a:rPr>
              <a:t>パワー</a:t>
            </a:r>
            <a:endParaRPr lang="en-US" altLang="ja-JP" sz="3600" b="1" dirty="0">
              <a:latin typeface="HG創英角ﾎﾟｯﾌﾟ体" panose="040B0A09000000000000" pitchFamily="49" charset="-128"/>
              <a:ea typeface="HG創英角ﾎﾟｯﾌﾟ体" panose="040B0A09000000000000" pitchFamily="49" charset="-128"/>
            </a:endParaRPr>
          </a:p>
        </p:txBody>
      </p:sp>
      <p:sp>
        <p:nvSpPr>
          <p:cNvPr id="1185" name="タイトル 1"/>
          <p:cNvSpPr txBox="1"/>
          <p:nvPr/>
        </p:nvSpPr>
        <p:spPr>
          <a:xfrm>
            <a:off x="8187328" y="5264734"/>
            <a:ext cx="4134177" cy="154267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latin typeface="HG創英角ﾎﾟｯﾌﾟ体" panose="040B0A09000000000000" pitchFamily="49" charset="-128"/>
                <a:ea typeface="HG創英角ﾎﾟｯﾌﾟ体" panose="040B0A09000000000000" pitchFamily="49" charset="-128"/>
              </a:rPr>
              <a:t>うんち　が</a:t>
            </a:r>
            <a:endParaRPr lang="en-US" altLang="ja-JP" sz="3600" b="1" dirty="0">
              <a:latin typeface="HG創英角ﾎﾟｯﾌﾟ体" panose="040B0A09000000000000" pitchFamily="49" charset="-128"/>
              <a:ea typeface="HG創英角ﾎﾟｯﾌﾟ体" panose="040B0A09000000000000" pitchFamily="49" charset="-128"/>
            </a:endParaRPr>
          </a:p>
          <a:p>
            <a:r>
              <a:rPr lang="ja-JP" altLang="en-US" sz="3600" b="1" dirty="0">
                <a:latin typeface="HG創英角ﾎﾟｯﾌﾟ体" panose="040B0A09000000000000" pitchFamily="49" charset="-128"/>
                <a:ea typeface="HG創英角ﾎﾟｯﾌﾟ体" panose="040B0A09000000000000" pitchFamily="49" charset="-128"/>
              </a:rPr>
              <a:t>よくでる　</a:t>
            </a:r>
            <a:endParaRPr lang="en-US" altLang="ja-JP" sz="3600" b="1" dirty="0">
              <a:latin typeface="HG創英角ﾎﾟｯﾌﾟ体" panose="040B0A09000000000000" pitchFamily="49" charset="-128"/>
              <a:ea typeface="HG創英角ﾎﾟｯﾌﾟ体" panose="040B0A09000000000000" pitchFamily="49" charset="-128"/>
            </a:endParaRPr>
          </a:p>
          <a:p>
            <a:r>
              <a:rPr lang="ja-JP" altLang="en-US" sz="3600" b="1" dirty="0">
                <a:latin typeface="HG創英角ﾎﾟｯﾌﾟ体" panose="040B0A09000000000000" pitchFamily="49" charset="-128"/>
                <a:ea typeface="HG創英角ﾎﾟｯﾌﾟ体" panose="040B0A09000000000000" pitchFamily="49" charset="-128"/>
              </a:rPr>
              <a:t>パワー</a:t>
            </a:r>
            <a:endParaRPr lang="en-US" altLang="ja-JP" sz="3600" b="1" dirty="0">
              <a:latin typeface="HG創英角ﾎﾟｯﾌﾟ体" panose="040B0A09000000000000" pitchFamily="49" charset="-128"/>
              <a:ea typeface="HG創英角ﾎﾟｯﾌﾟ体" panose="040B0A09000000000000" pitchFamily="49" charset="-128"/>
            </a:endParaRPr>
          </a:p>
        </p:txBody>
      </p:sp>
      <p:sp>
        <p:nvSpPr>
          <p:cNvPr id="1186" name="タイトル 1"/>
          <p:cNvSpPr txBox="1"/>
          <p:nvPr/>
        </p:nvSpPr>
        <p:spPr>
          <a:xfrm>
            <a:off x="8186247" y="1387225"/>
            <a:ext cx="4668590" cy="1987561"/>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HG創英角ﾎﾟｯﾌﾟ体" panose="040B0A09000000000000" pitchFamily="49" charset="-128"/>
                <a:ea typeface="HG創英角ﾎﾟｯﾌﾟ体" panose="040B0A09000000000000" pitchFamily="49" charset="-128"/>
              </a:rPr>
              <a:t>けが　や</a:t>
            </a:r>
            <a:endParaRPr lang="en-US" altLang="ja-JP" sz="3200"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びょうき　が</a:t>
            </a:r>
            <a:endParaRPr lang="en-US" altLang="ja-JP" sz="3200"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はやくなおる　</a:t>
            </a:r>
            <a:endParaRPr lang="en-US" altLang="ja-JP" sz="3200"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パワー</a:t>
            </a:r>
            <a:endParaRPr lang="en-US" altLang="ja-JP" sz="3200" b="1" dirty="0">
              <a:latin typeface="HG創英角ﾎﾟｯﾌﾟ体" panose="040B0A09000000000000" pitchFamily="49" charset="-128"/>
              <a:ea typeface="HG創英角ﾎﾟｯﾌﾟ体" panose="040B0A09000000000000" pitchFamily="49" charset="-128"/>
            </a:endParaRPr>
          </a:p>
        </p:txBody>
      </p:sp>
      <p:pic>
        <p:nvPicPr>
          <p:cNvPr id="1187" name="図 7"/>
          <p:cNvPicPr>
            <a:picLocks noChangeAspect="1"/>
          </p:cNvPicPr>
          <p:nvPr/>
        </p:nvPicPr>
        <p:blipFill>
          <a:blip r:embed="rId10"/>
          <a:stretch>
            <a:fillRect/>
          </a:stretch>
        </p:blipFill>
        <p:spPr>
          <a:xfrm>
            <a:off x="6439137" y="5305702"/>
            <a:ext cx="1606512" cy="1606512"/>
          </a:xfrm>
          <a:prstGeom prst="rect">
            <a:avLst/>
          </a:prstGeom>
        </p:spPr>
      </p:pic>
      <p:pic>
        <p:nvPicPr>
          <p:cNvPr id="1188" name="図 9"/>
          <p:cNvPicPr>
            <a:picLocks noChangeAspect="1"/>
          </p:cNvPicPr>
          <p:nvPr/>
        </p:nvPicPr>
        <p:blipFill>
          <a:blip r:embed="rId11"/>
          <a:stretch>
            <a:fillRect/>
          </a:stretch>
        </p:blipFill>
        <p:spPr>
          <a:xfrm>
            <a:off x="10722705" y="1909680"/>
            <a:ext cx="1469296" cy="1542568"/>
          </a:xfrm>
          <a:prstGeom prst="rect">
            <a:avLst/>
          </a:prstGeom>
        </p:spPr>
      </p:pic>
      <p:grpSp>
        <p:nvGrpSpPr>
          <p:cNvPr id="1189" name="グループ化 17"/>
          <p:cNvGrpSpPr/>
          <p:nvPr/>
        </p:nvGrpSpPr>
        <p:grpSpPr>
          <a:xfrm>
            <a:off x="6022633" y="1632546"/>
            <a:ext cx="2043748" cy="1811581"/>
            <a:chOff x="6022633" y="1632546"/>
            <a:chExt cx="2043748" cy="1811581"/>
          </a:xfrm>
        </p:grpSpPr>
        <p:pic>
          <p:nvPicPr>
            <p:cNvPr id="1190" name="図 11"/>
            <p:cNvPicPr>
              <a:picLocks noChangeAspect="1"/>
            </p:cNvPicPr>
            <p:nvPr/>
          </p:nvPicPr>
          <p:blipFill>
            <a:blip r:embed="rId12"/>
            <a:stretch>
              <a:fillRect/>
            </a:stretch>
          </p:blipFill>
          <p:spPr>
            <a:xfrm flipH="1">
              <a:off x="6804234" y="1632546"/>
              <a:ext cx="1262147" cy="1811581"/>
            </a:xfrm>
            <a:prstGeom prst="rect">
              <a:avLst/>
            </a:prstGeom>
          </p:spPr>
        </p:pic>
        <p:pic>
          <p:nvPicPr>
            <p:cNvPr id="1191" name="図 13"/>
            <p:cNvPicPr>
              <a:picLocks noChangeAspect="1"/>
            </p:cNvPicPr>
            <p:nvPr/>
          </p:nvPicPr>
          <p:blipFill>
            <a:blip r:embed="rId13"/>
            <a:stretch>
              <a:fillRect/>
            </a:stretch>
          </p:blipFill>
          <p:spPr>
            <a:xfrm>
              <a:off x="6022633" y="2519404"/>
              <a:ext cx="682995" cy="801168"/>
            </a:xfrm>
            <a:prstGeom prst="rect">
              <a:avLst/>
            </a:prstGeom>
          </p:spPr>
        </p:pic>
      </p:grpSp>
    </p:spTree>
    <p:extLst>
      <p:ext uri="{BB962C8B-B14F-4D97-AF65-F5344CB8AC3E}">
        <p14:creationId xmlns:p14="http://schemas.microsoft.com/office/powerpoint/2010/main" val="3049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81"/>
                                        </p:tgtEl>
                                        <p:attrNameLst>
                                          <p:attrName>style.visibility</p:attrName>
                                        </p:attrNameLst>
                                      </p:cBhvr>
                                      <p:to>
                                        <p:strVal val="visible"/>
                                      </p:to>
                                    </p:set>
                                    <p:anim calcmode="lin" valueType="num">
                                      <p:cBhvr>
                                        <p:cTn id="7" dur="1000" fill="hold"/>
                                        <p:tgtEl>
                                          <p:spTgt spid="1181"/>
                                        </p:tgtEl>
                                        <p:attrNameLst>
                                          <p:attrName>ppt_w</p:attrName>
                                        </p:attrNameLst>
                                      </p:cBhvr>
                                      <p:tavLst>
                                        <p:tav tm="0">
                                          <p:val>
                                            <p:fltVal val="0"/>
                                          </p:val>
                                        </p:tav>
                                        <p:tav tm="100000">
                                          <p:val>
                                            <p:strVal val="#ppt_w"/>
                                          </p:val>
                                        </p:tav>
                                      </p:tavLst>
                                    </p:anim>
                                    <p:anim calcmode="lin" valueType="num">
                                      <p:cBhvr>
                                        <p:cTn id="8" dur="1000" fill="hold"/>
                                        <p:tgtEl>
                                          <p:spTgt spid="1181"/>
                                        </p:tgtEl>
                                        <p:attrNameLst>
                                          <p:attrName>ppt_h</p:attrName>
                                        </p:attrNameLst>
                                      </p:cBhvr>
                                      <p:tavLst>
                                        <p:tav tm="0">
                                          <p:val>
                                            <p:fltVal val="0"/>
                                          </p:val>
                                        </p:tav>
                                        <p:tav tm="100000">
                                          <p:val>
                                            <p:strVal val="#ppt_h"/>
                                          </p:val>
                                        </p:tav>
                                      </p:tavLst>
                                    </p:anim>
                                    <p:anim calcmode="lin" valueType="num">
                                      <p:cBhvr>
                                        <p:cTn id="9" dur="1000" fill="hold"/>
                                        <p:tgtEl>
                                          <p:spTgt spid="1181"/>
                                        </p:tgtEl>
                                        <p:attrNameLst>
                                          <p:attrName>style.rotation</p:attrName>
                                        </p:attrNameLst>
                                      </p:cBhvr>
                                      <p:tavLst>
                                        <p:tav tm="0">
                                          <p:val>
                                            <p:fltVal val="90"/>
                                          </p:val>
                                        </p:tav>
                                        <p:tav tm="100000">
                                          <p:val>
                                            <p:fltVal val="0"/>
                                          </p:val>
                                        </p:tav>
                                      </p:tavLst>
                                    </p:anim>
                                    <p:animEffect transition="in" filter="fade">
                                      <p:cBhvr>
                                        <p:cTn id="10" dur="1000"/>
                                        <p:tgtEl>
                                          <p:spTgt spid="118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89"/>
                                        </p:tgtEl>
                                        <p:attrNameLst>
                                          <p:attrName>style.visibility</p:attrName>
                                        </p:attrNameLst>
                                      </p:cBhvr>
                                      <p:to>
                                        <p:strVal val="visible"/>
                                      </p:to>
                                    </p:set>
                                    <p:anim calcmode="lin" valueType="num">
                                      <p:cBhvr>
                                        <p:cTn id="15" dur="1000" fill="hold"/>
                                        <p:tgtEl>
                                          <p:spTgt spid="1189"/>
                                        </p:tgtEl>
                                        <p:attrNameLst>
                                          <p:attrName>ppt_w</p:attrName>
                                        </p:attrNameLst>
                                      </p:cBhvr>
                                      <p:tavLst>
                                        <p:tav tm="0">
                                          <p:val>
                                            <p:fltVal val="0"/>
                                          </p:val>
                                        </p:tav>
                                        <p:tav tm="100000">
                                          <p:val>
                                            <p:strVal val="#ppt_w"/>
                                          </p:val>
                                        </p:tav>
                                      </p:tavLst>
                                    </p:anim>
                                    <p:anim calcmode="lin" valueType="num">
                                      <p:cBhvr>
                                        <p:cTn id="16" dur="1000" fill="hold"/>
                                        <p:tgtEl>
                                          <p:spTgt spid="1189"/>
                                        </p:tgtEl>
                                        <p:attrNameLst>
                                          <p:attrName>ppt_h</p:attrName>
                                        </p:attrNameLst>
                                      </p:cBhvr>
                                      <p:tavLst>
                                        <p:tav tm="0">
                                          <p:val>
                                            <p:fltVal val="0"/>
                                          </p:val>
                                        </p:tav>
                                        <p:tav tm="100000">
                                          <p:val>
                                            <p:strVal val="#ppt_h"/>
                                          </p:val>
                                        </p:tav>
                                      </p:tavLst>
                                    </p:anim>
                                    <p:anim calcmode="lin" valueType="num">
                                      <p:cBhvr>
                                        <p:cTn id="17" dur="1000" fill="hold"/>
                                        <p:tgtEl>
                                          <p:spTgt spid="1189"/>
                                        </p:tgtEl>
                                        <p:attrNameLst>
                                          <p:attrName>style.rotation</p:attrName>
                                        </p:attrNameLst>
                                      </p:cBhvr>
                                      <p:tavLst>
                                        <p:tav tm="0">
                                          <p:val>
                                            <p:fltVal val="90"/>
                                          </p:val>
                                        </p:tav>
                                        <p:tav tm="100000">
                                          <p:val>
                                            <p:fltVal val="0"/>
                                          </p:val>
                                        </p:tav>
                                      </p:tavLst>
                                    </p:anim>
                                    <p:animEffect transition="in" filter="fade">
                                      <p:cBhvr>
                                        <p:cTn id="18" dur="1000"/>
                                        <p:tgtEl>
                                          <p:spTgt spid="118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88"/>
                                        </p:tgtEl>
                                        <p:attrNameLst>
                                          <p:attrName>style.visibility</p:attrName>
                                        </p:attrNameLst>
                                      </p:cBhvr>
                                      <p:to>
                                        <p:strVal val="visible"/>
                                      </p:to>
                                    </p:set>
                                    <p:anim calcmode="lin" valueType="num">
                                      <p:cBhvr>
                                        <p:cTn id="23" dur="1000" fill="hold"/>
                                        <p:tgtEl>
                                          <p:spTgt spid="1188"/>
                                        </p:tgtEl>
                                        <p:attrNameLst>
                                          <p:attrName>ppt_w</p:attrName>
                                        </p:attrNameLst>
                                      </p:cBhvr>
                                      <p:tavLst>
                                        <p:tav tm="0">
                                          <p:val>
                                            <p:fltVal val="0"/>
                                          </p:val>
                                        </p:tav>
                                        <p:tav tm="100000">
                                          <p:val>
                                            <p:strVal val="#ppt_w"/>
                                          </p:val>
                                        </p:tav>
                                      </p:tavLst>
                                    </p:anim>
                                    <p:anim calcmode="lin" valueType="num">
                                      <p:cBhvr>
                                        <p:cTn id="24" dur="1000" fill="hold"/>
                                        <p:tgtEl>
                                          <p:spTgt spid="1188"/>
                                        </p:tgtEl>
                                        <p:attrNameLst>
                                          <p:attrName>ppt_h</p:attrName>
                                        </p:attrNameLst>
                                      </p:cBhvr>
                                      <p:tavLst>
                                        <p:tav tm="0">
                                          <p:val>
                                            <p:fltVal val="0"/>
                                          </p:val>
                                        </p:tav>
                                        <p:tav tm="100000">
                                          <p:val>
                                            <p:strVal val="#ppt_h"/>
                                          </p:val>
                                        </p:tav>
                                      </p:tavLst>
                                    </p:anim>
                                    <p:anim calcmode="lin" valueType="num">
                                      <p:cBhvr>
                                        <p:cTn id="25" dur="1000" fill="hold"/>
                                        <p:tgtEl>
                                          <p:spTgt spid="1188"/>
                                        </p:tgtEl>
                                        <p:attrNameLst>
                                          <p:attrName>style.rotation</p:attrName>
                                        </p:attrNameLst>
                                      </p:cBhvr>
                                      <p:tavLst>
                                        <p:tav tm="0">
                                          <p:val>
                                            <p:fltVal val="90"/>
                                          </p:val>
                                        </p:tav>
                                        <p:tav tm="100000">
                                          <p:val>
                                            <p:fltVal val="0"/>
                                          </p:val>
                                        </p:tav>
                                      </p:tavLst>
                                    </p:anim>
                                    <p:animEffect transition="in" filter="fade">
                                      <p:cBhvr>
                                        <p:cTn id="26" dur="1000"/>
                                        <p:tgtEl>
                                          <p:spTgt spid="118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87"/>
                                        </p:tgtEl>
                                        <p:attrNameLst>
                                          <p:attrName>style.visibility</p:attrName>
                                        </p:attrNameLst>
                                      </p:cBhvr>
                                      <p:to>
                                        <p:strVal val="visible"/>
                                      </p:to>
                                    </p:set>
                                    <p:anim calcmode="lin" valueType="num">
                                      <p:cBhvr>
                                        <p:cTn id="31" dur="1000" fill="hold"/>
                                        <p:tgtEl>
                                          <p:spTgt spid="1187"/>
                                        </p:tgtEl>
                                        <p:attrNameLst>
                                          <p:attrName>ppt_w</p:attrName>
                                        </p:attrNameLst>
                                      </p:cBhvr>
                                      <p:tavLst>
                                        <p:tav tm="0">
                                          <p:val>
                                            <p:fltVal val="0"/>
                                          </p:val>
                                        </p:tav>
                                        <p:tav tm="100000">
                                          <p:val>
                                            <p:strVal val="#ppt_w"/>
                                          </p:val>
                                        </p:tav>
                                      </p:tavLst>
                                    </p:anim>
                                    <p:anim calcmode="lin" valueType="num">
                                      <p:cBhvr>
                                        <p:cTn id="32" dur="1000" fill="hold"/>
                                        <p:tgtEl>
                                          <p:spTgt spid="1187"/>
                                        </p:tgtEl>
                                        <p:attrNameLst>
                                          <p:attrName>ppt_h</p:attrName>
                                        </p:attrNameLst>
                                      </p:cBhvr>
                                      <p:tavLst>
                                        <p:tav tm="0">
                                          <p:val>
                                            <p:fltVal val="0"/>
                                          </p:val>
                                        </p:tav>
                                        <p:tav tm="100000">
                                          <p:val>
                                            <p:strVal val="#ppt_h"/>
                                          </p:val>
                                        </p:tav>
                                      </p:tavLst>
                                    </p:anim>
                                    <p:anim calcmode="lin" valueType="num">
                                      <p:cBhvr>
                                        <p:cTn id="33" dur="1000" fill="hold"/>
                                        <p:tgtEl>
                                          <p:spTgt spid="1187"/>
                                        </p:tgtEl>
                                        <p:attrNameLst>
                                          <p:attrName>style.rotation</p:attrName>
                                        </p:attrNameLst>
                                      </p:cBhvr>
                                      <p:tavLst>
                                        <p:tav tm="0">
                                          <p:val>
                                            <p:fltVal val="90"/>
                                          </p:val>
                                        </p:tav>
                                        <p:tav tm="100000">
                                          <p:val>
                                            <p:fltVal val="0"/>
                                          </p:val>
                                        </p:tav>
                                      </p:tavLst>
                                    </p:anim>
                                    <p:animEffect transition="in" filter="fade">
                                      <p:cBhvr>
                                        <p:cTn id="34" dur="1000"/>
                                        <p:tgtEl>
                                          <p:spTgt spid="118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80"/>
                                        </p:tgtEl>
                                        <p:attrNameLst>
                                          <p:attrName>style.visibility</p:attrName>
                                        </p:attrNameLst>
                                      </p:cBhvr>
                                      <p:to>
                                        <p:strVal val="visible"/>
                                      </p:to>
                                    </p:set>
                                    <p:anim calcmode="lin" valueType="num">
                                      <p:cBhvr>
                                        <p:cTn id="39" dur="1000" fill="hold"/>
                                        <p:tgtEl>
                                          <p:spTgt spid="1180"/>
                                        </p:tgtEl>
                                        <p:attrNameLst>
                                          <p:attrName>ppt_w</p:attrName>
                                        </p:attrNameLst>
                                      </p:cBhvr>
                                      <p:tavLst>
                                        <p:tav tm="0">
                                          <p:val>
                                            <p:fltVal val="0"/>
                                          </p:val>
                                        </p:tav>
                                        <p:tav tm="100000">
                                          <p:val>
                                            <p:strVal val="#ppt_w"/>
                                          </p:val>
                                        </p:tav>
                                      </p:tavLst>
                                    </p:anim>
                                    <p:anim calcmode="lin" valueType="num">
                                      <p:cBhvr>
                                        <p:cTn id="40" dur="1000" fill="hold"/>
                                        <p:tgtEl>
                                          <p:spTgt spid="1180"/>
                                        </p:tgtEl>
                                        <p:attrNameLst>
                                          <p:attrName>ppt_h</p:attrName>
                                        </p:attrNameLst>
                                      </p:cBhvr>
                                      <p:tavLst>
                                        <p:tav tm="0">
                                          <p:val>
                                            <p:fltVal val="0"/>
                                          </p:val>
                                        </p:tav>
                                        <p:tav tm="100000">
                                          <p:val>
                                            <p:strVal val="#ppt_h"/>
                                          </p:val>
                                        </p:tav>
                                      </p:tavLst>
                                    </p:anim>
                                    <p:anim calcmode="lin" valueType="num">
                                      <p:cBhvr>
                                        <p:cTn id="41" dur="1000" fill="hold"/>
                                        <p:tgtEl>
                                          <p:spTgt spid="1180"/>
                                        </p:tgtEl>
                                        <p:attrNameLst>
                                          <p:attrName>style.rotation</p:attrName>
                                        </p:attrNameLst>
                                      </p:cBhvr>
                                      <p:tavLst>
                                        <p:tav tm="0">
                                          <p:val>
                                            <p:fltVal val="90"/>
                                          </p:val>
                                        </p:tav>
                                        <p:tav tm="100000">
                                          <p:val>
                                            <p:fltVal val="0"/>
                                          </p:val>
                                        </p:tav>
                                      </p:tavLst>
                                    </p:anim>
                                    <p:animEffect transition="in" filter="fade">
                                      <p:cBhvr>
                                        <p:cTn id="42" dur="1000"/>
                                        <p:tgtEl>
                                          <p:spTgt spid="1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7" name="雲 10"/>
          <p:cNvSpPr/>
          <p:nvPr/>
        </p:nvSpPr>
        <p:spPr>
          <a:xfrm flipV="1">
            <a:off x="170575" y="175562"/>
            <a:ext cx="9566031" cy="2108417"/>
          </a:xfrm>
          <a:prstGeom prst="cloud">
            <a:avLst/>
          </a:prstGeom>
          <a:solidFill>
            <a:srgbClr val="FFFF0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8" name="タイトル 1"/>
          <p:cNvSpPr>
            <a:spLocks noGrp="1"/>
          </p:cNvSpPr>
          <p:nvPr>
            <p:ph type="title"/>
          </p:nvPr>
        </p:nvSpPr>
        <p:spPr>
          <a:xfrm>
            <a:off x="1576047" y="779291"/>
            <a:ext cx="8702367" cy="1430430"/>
          </a:xfrm>
        </p:spPr>
        <p:txBody>
          <a:bodyPr>
            <a:normAutofit fontScale="90000"/>
          </a:bodyPr>
          <a:lstStyle/>
          <a:p>
            <a:r>
              <a:rPr kumimoji="1" lang="ja-JP" altLang="en-US" sz="4000" b="1" dirty="0">
                <a:latin typeface="HGP創英角ﾎﾟｯﾌﾟ体" panose="040B0A00000000000000" pitchFamily="50" charset="-128"/>
                <a:ea typeface="HGP創英角ﾎﾟｯﾌﾟ体" panose="040B0A00000000000000" pitchFamily="50" charset="-128"/>
              </a:rPr>
              <a:t>やさい　は　どのくらい</a:t>
            </a:r>
            <a:br>
              <a:rPr kumimoji="1" lang="en-US" altLang="ja-JP" sz="4000" b="1" dirty="0">
                <a:latin typeface="HGP創英角ﾎﾟｯﾌﾟ体" panose="040B0A00000000000000" pitchFamily="50" charset="-128"/>
                <a:ea typeface="HGP創英角ﾎﾟｯﾌﾟ体" panose="040B0A00000000000000" pitchFamily="50" charset="-128"/>
              </a:rPr>
            </a:br>
            <a:r>
              <a:rPr kumimoji="1" lang="ja-JP" altLang="en-US" sz="4000" b="1" dirty="0">
                <a:latin typeface="HGP創英角ﾎﾟｯﾌﾟ体" panose="040B0A00000000000000" pitchFamily="50" charset="-128"/>
                <a:ea typeface="HGP創英角ﾎﾟｯﾌﾟ体" panose="040B0A00000000000000" pitchFamily="50" charset="-128"/>
              </a:rPr>
              <a:t>　　　　　たべたら　いいのかな？</a:t>
            </a:r>
            <a:br>
              <a:rPr lang="en-US" altLang="ja-JP" sz="4000" b="1" dirty="0">
                <a:latin typeface="HGP創英角ﾎﾟｯﾌﾟ体" panose="040B0A00000000000000" pitchFamily="50" charset="-128"/>
                <a:ea typeface="HGP創英角ﾎﾟｯﾌﾟ体" panose="040B0A00000000000000" pitchFamily="50" charset="-128"/>
              </a:rPr>
            </a:br>
            <a:r>
              <a:rPr lang="ja-JP" altLang="en-US" sz="4000" b="1" dirty="0">
                <a:latin typeface="HGP創英角ﾎﾟｯﾌﾟ体" panose="040B0A00000000000000" pitchFamily="50" charset="-128"/>
                <a:ea typeface="HGP創英角ﾎﾟｯﾌﾟ体" panose="040B0A00000000000000" pitchFamily="50" charset="-128"/>
              </a:rPr>
              <a:t>　　　　　</a:t>
            </a:r>
            <a:endParaRPr kumimoji="1" lang="ja-JP" altLang="en-US" sz="4000" b="1" dirty="0">
              <a:latin typeface="HGP創英角ﾎﾟｯﾌﾟ体" panose="040B0A00000000000000" pitchFamily="50" charset="-128"/>
              <a:ea typeface="HGP創英角ﾎﾟｯﾌﾟ体" panose="040B0A00000000000000" pitchFamily="50" charset="-128"/>
            </a:endParaRPr>
          </a:p>
        </p:txBody>
      </p:sp>
      <p:pic>
        <p:nvPicPr>
          <p:cNvPr id="1199" name="コンテンツ プレースホルダー 3"/>
          <p:cNvPicPr>
            <a:picLocks noGrp="1" noChangeAspect="1"/>
          </p:cNvPicPr>
          <p:nvPr>
            <p:ph idx="1"/>
          </p:nvPr>
        </p:nvPicPr>
        <p:blipFill>
          <a:blip r:embed="rId1"/>
          <a:stretch>
            <a:fillRect/>
          </a:stretch>
        </p:blipFill>
        <p:spPr>
          <a:xfrm>
            <a:off x="7646955" y="3471469"/>
            <a:ext cx="3679277" cy="2685873"/>
          </a:xfrm>
          <a:prstGeom prst="rect">
            <a:avLst/>
          </a:prstGeom>
        </p:spPr>
      </p:pic>
      <p:sp>
        <p:nvSpPr>
          <p:cNvPr id="1200" name="角丸四角形吹き出し 7"/>
          <p:cNvSpPr/>
          <p:nvPr/>
        </p:nvSpPr>
        <p:spPr>
          <a:xfrm flipH="1">
            <a:off x="170575" y="2209721"/>
            <a:ext cx="4130938" cy="2604684"/>
          </a:xfrm>
          <a:prstGeom prst="wedgeRoundRectCallout">
            <a:avLst>
              <a:gd name="adj1" fmla="val 4332"/>
              <a:gd name="adj2" fmla="val 68107"/>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solidFill>
            </a:endParaRPr>
          </a:p>
        </p:txBody>
      </p:sp>
      <p:pic>
        <p:nvPicPr>
          <p:cNvPr id="1201" name="図 7"/>
          <p:cNvPicPr>
            <a:picLocks noChangeAspect="1"/>
          </p:cNvPicPr>
          <p:nvPr/>
        </p:nvPicPr>
        <p:blipFill>
          <a:blip r:embed="rId2"/>
          <a:stretch>
            <a:fillRect/>
          </a:stretch>
        </p:blipFill>
        <p:spPr>
          <a:xfrm rot="5902343">
            <a:off x="5107893" y="3448062"/>
            <a:ext cx="1074303" cy="1074303"/>
          </a:xfrm>
          <a:prstGeom prst="rect">
            <a:avLst/>
          </a:prstGeom>
        </p:spPr>
      </p:pic>
      <p:pic>
        <p:nvPicPr>
          <p:cNvPr id="1202" name="図 2"/>
          <p:cNvPicPr>
            <a:picLocks noChangeAspect="1"/>
          </p:cNvPicPr>
          <p:nvPr/>
        </p:nvPicPr>
        <p:blipFill>
          <a:blip r:embed="rId3"/>
          <a:stretch>
            <a:fillRect/>
          </a:stretch>
        </p:blipFill>
        <p:spPr>
          <a:xfrm rot="21298493" flipH="1">
            <a:off x="3748053" y="3717863"/>
            <a:ext cx="2077052" cy="3055040"/>
          </a:xfrm>
          <a:prstGeom prst="rect">
            <a:avLst/>
          </a:prstGeom>
        </p:spPr>
      </p:pic>
      <p:pic>
        <p:nvPicPr>
          <p:cNvPr id="1203" name="図 9"/>
          <p:cNvPicPr>
            <a:picLocks noChangeAspect="1"/>
          </p:cNvPicPr>
          <p:nvPr/>
        </p:nvPicPr>
        <p:blipFill>
          <a:blip r:embed="rId4"/>
          <a:stretch>
            <a:fillRect/>
          </a:stretch>
        </p:blipFill>
        <p:spPr>
          <a:xfrm rot="21203095" flipH="1">
            <a:off x="2611858" y="4681413"/>
            <a:ext cx="1580116" cy="1987007"/>
          </a:xfrm>
          <a:prstGeom prst="rect">
            <a:avLst/>
          </a:prstGeom>
        </p:spPr>
      </p:pic>
      <p:sp>
        <p:nvSpPr>
          <p:cNvPr id="1204" name="正方形/長方形 6"/>
          <p:cNvSpPr/>
          <p:nvPr/>
        </p:nvSpPr>
        <p:spPr>
          <a:xfrm>
            <a:off x="-285457" y="2348085"/>
            <a:ext cx="5162082" cy="2245876"/>
          </a:xfrm>
          <a:prstGeom prst="rect">
            <a:avLst/>
          </a:prstGeom>
        </p:spPr>
        <p:txBody>
          <a:bodyPr wrap="square">
            <a:spAutoFit/>
          </a:bodyPr>
          <a:lstStyle/>
          <a:p>
            <a:pPr algn="ctr"/>
            <a:r>
              <a:rPr lang="ja-JP" altLang="en-US" sz="2800" b="1" dirty="0">
                <a:latin typeface="HGP創英角ｺﾞｼｯｸUB" panose="020B0900000000000000" pitchFamily="50" charset="-128"/>
                <a:ea typeface="HGP創英角ｺﾞｼｯｸUB" panose="020B0900000000000000" pitchFamily="50" charset="-128"/>
              </a:rPr>
              <a:t>いちにち　に　たべる</a:t>
            </a:r>
            <a:endParaRPr lang="en-US" altLang="ja-JP" sz="2800" b="1" dirty="0">
              <a:latin typeface="HGP創英角ｺﾞｼｯｸUB" panose="020B0900000000000000" pitchFamily="50" charset="-128"/>
              <a:ea typeface="HGP創英角ｺﾞｼｯｸUB" panose="020B0900000000000000" pitchFamily="50" charset="-128"/>
            </a:endParaRPr>
          </a:p>
          <a:p>
            <a:pPr algn="ctr"/>
            <a:r>
              <a:rPr lang="ja-JP" altLang="en-US" sz="2800" b="1" dirty="0">
                <a:latin typeface="HGP創英角ｺﾞｼｯｸUB" panose="020B0900000000000000" pitchFamily="50" charset="-128"/>
                <a:ea typeface="HGP創英角ｺﾞｼｯｸUB" panose="020B0900000000000000" pitchFamily="50" charset="-128"/>
              </a:rPr>
              <a:t>やさい　の　りょう　は</a:t>
            </a:r>
            <a:endParaRPr lang="en-US" altLang="ja-JP" sz="2800" b="1" dirty="0">
              <a:latin typeface="HGP創英角ｺﾞｼｯｸUB" panose="020B0900000000000000" pitchFamily="50" charset="-128"/>
              <a:ea typeface="HGP創英角ｺﾞｼｯｸUB" panose="020B0900000000000000" pitchFamily="50" charset="-128"/>
            </a:endParaRPr>
          </a:p>
          <a:p>
            <a:pPr algn="ctr"/>
            <a:r>
              <a:rPr lang="ja-JP" altLang="en-US" sz="2800" b="1" dirty="0">
                <a:latin typeface="HGP創英角ｺﾞｼｯｸUB" panose="020B0900000000000000" pitchFamily="50" charset="-128"/>
                <a:ea typeface="HGP創英角ｺﾞｼｯｸUB" panose="020B0900000000000000" pitchFamily="50" charset="-128"/>
              </a:rPr>
              <a:t>て　を　つかって</a:t>
            </a:r>
            <a:endParaRPr lang="en-US" altLang="ja-JP" sz="2800" b="1" dirty="0">
              <a:latin typeface="HGP創英角ｺﾞｼｯｸUB" panose="020B0900000000000000" pitchFamily="50" charset="-128"/>
              <a:ea typeface="HGP創英角ｺﾞｼｯｸUB" panose="020B0900000000000000" pitchFamily="50" charset="-128"/>
            </a:endParaRPr>
          </a:p>
          <a:p>
            <a:pPr algn="ctr"/>
            <a:r>
              <a:rPr lang="ja-JP" altLang="en-US" sz="2800" b="1" dirty="0">
                <a:latin typeface="HGP創英角ｺﾞｼｯｸUB" panose="020B0900000000000000" pitchFamily="50" charset="-128"/>
                <a:ea typeface="HGP創英角ｺﾞｼｯｸUB" panose="020B0900000000000000" pitchFamily="50" charset="-128"/>
              </a:rPr>
              <a:t>はかること　が</a:t>
            </a:r>
            <a:endParaRPr lang="en-US" altLang="ja-JP" sz="2800" b="1" dirty="0">
              <a:latin typeface="HGP創英角ｺﾞｼｯｸUB" panose="020B0900000000000000" pitchFamily="50" charset="-128"/>
              <a:ea typeface="HGP創英角ｺﾞｼｯｸUB" panose="020B0900000000000000" pitchFamily="50" charset="-128"/>
            </a:endParaRPr>
          </a:p>
          <a:p>
            <a:pPr algn="ctr"/>
            <a:r>
              <a:rPr lang="ja-JP" altLang="en-US" sz="2800" b="1" dirty="0">
                <a:latin typeface="HGP創英角ｺﾞｼｯｸUB" panose="020B0900000000000000" pitchFamily="50" charset="-128"/>
                <a:ea typeface="HGP創英角ｺﾞｼｯｸUB" panose="020B0900000000000000" pitchFamily="50" charset="-128"/>
              </a:rPr>
              <a:t>できるんだ！</a:t>
            </a:r>
            <a:endParaRPr lang="en-US" altLang="ja-JP" sz="2800" b="1" dirty="0">
              <a:latin typeface="HGP創英角ｺﾞｼｯｸUB" panose="020B0900000000000000" pitchFamily="50" charset="-128"/>
              <a:ea typeface="HGP創英角ｺﾞｼｯｸUB" panose="020B0900000000000000" pitchFamily="50" charset="-128"/>
            </a:endParaRPr>
          </a:p>
        </p:txBody>
      </p:sp>
      <p:pic>
        <p:nvPicPr>
          <p:cNvPr id="1205" name="図 14"/>
          <p:cNvPicPr>
            <a:picLocks noChangeAspect="1"/>
          </p:cNvPicPr>
          <p:nvPr/>
        </p:nvPicPr>
        <p:blipFill>
          <a:blip r:embed="rId5"/>
          <a:stretch>
            <a:fillRect/>
          </a:stretch>
        </p:blipFill>
        <p:spPr>
          <a:xfrm rot="16553091">
            <a:off x="6526992" y="2327231"/>
            <a:ext cx="2533471" cy="2357994"/>
          </a:xfrm>
          <a:prstGeom prst="rect">
            <a:avLst/>
          </a:prstGeom>
        </p:spPr>
      </p:pic>
      <p:pic>
        <p:nvPicPr>
          <p:cNvPr id="1206" name="図 15"/>
          <p:cNvPicPr>
            <a:picLocks noChangeAspect="1"/>
          </p:cNvPicPr>
          <p:nvPr/>
        </p:nvPicPr>
        <p:blipFill>
          <a:blip r:embed="rId6"/>
          <a:stretch>
            <a:fillRect/>
          </a:stretch>
        </p:blipFill>
        <p:spPr>
          <a:xfrm>
            <a:off x="10594773" y="4703582"/>
            <a:ext cx="1280728" cy="1675300"/>
          </a:xfrm>
          <a:prstGeom prst="rect">
            <a:avLst/>
          </a:prstGeom>
        </p:spPr>
      </p:pic>
    </p:spTree>
    <p:extLst>
      <p:ext uri="{BB962C8B-B14F-4D97-AF65-F5344CB8AC3E}">
        <p14:creationId xmlns:p14="http://schemas.microsoft.com/office/powerpoint/2010/main" val="159340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04">
                                            <p:txEl>
                                              <p:pRg st="0" end="0"/>
                                            </p:txEl>
                                          </p:spTgt>
                                        </p:tgtEl>
                                        <p:attrNameLst>
                                          <p:attrName>style.visibility</p:attrName>
                                        </p:attrNameLst>
                                      </p:cBhvr>
                                      <p:to>
                                        <p:strVal val="visible"/>
                                      </p:to>
                                    </p:set>
                                    <p:anim calcmode="lin" valueType="num">
                                      <p:cBhvr>
                                        <p:cTn id="7" dur="1000" fill="hold"/>
                                        <p:tgtEl>
                                          <p:spTgt spid="120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0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0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0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204">
                                            <p:txEl>
                                              <p:pRg st="1" end="1"/>
                                            </p:txEl>
                                          </p:spTgt>
                                        </p:tgtEl>
                                        <p:attrNameLst>
                                          <p:attrName>style.visibility</p:attrName>
                                        </p:attrNameLst>
                                      </p:cBhvr>
                                      <p:to>
                                        <p:strVal val="visible"/>
                                      </p:to>
                                    </p:set>
                                    <p:anim calcmode="lin" valueType="num">
                                      <p:cBhvr>
                                        <p:cTn id="13" dur="1000" fill="hold"/>
                                        <p:tgtEl>
                                          <p:spTgt spid="120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20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20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20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204">
                                            <p:txEl>
                                              <p:pRg st="2" end="2"/>
                                            </p:txEl>
                                          </p:spTgt>
                                        </p:tgtEl>
                                        <p:attrNameLst>
                                          <p:attrName>style.visibility</p:attrName>
                                        </p:attrNameLst>
                                      </p:cBhvr>
                                      <p:to>
                                        <p:strVal val="visible"/>
                                      </p:to>
                                    </p:set>
                                    <p:anim calcmode="lin" valueType="num">
                                      <p:cBhvr>
                                        <p:cTn id="19" dur="1000" fill="hold"/>
                                        <p:tgtEl>
                                          <p:spTgt spid="120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20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20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20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204">
                                            <p:txEl>
                                              <p:pRg st="3" end="3"/>
                                            </p:txEl>
                                          </p:spTgt>
                                        </p:tgtEl>
                                        <p:attrNameLst>
                                          <p:attrName>style.visibility</p:attrName>
                                        </p:attrNameLst>
                                      </p:cBhvr>
                                      <p:to>
                                        <p:strVal val="visible"/>
                                      </p:to>
                                    </p:set>
                                    <p:anim calcmode="lin" valueType="num">
                                      <p:cBhvr>
                                        <p:cTn id="25" dur="1000" fill="hold"/>
                                        <p:tgtEl>
                                          <p:spTgt spid="120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20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20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204">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1204">
                                            <p:txEl>
                                              <p:pRg st="4" end="4"/>
                                            </p:txEl>
                                          </p:spTgt>
                                        </p:tgtEl>
                                        <p:attrNameLst>
                                          <p:attrName>style.visibility</p:attrName>
                                        </p:attrNameLst>
                                      </p:cBhvr>
                                      <p:to>
                                        <p:strVal val="visible"/>
                                      </p:to>
                                    </p:set>
                                    <p:anim calcmode="lin" valueType="num">
                                      <p:cBhvr>
                                        <p:cTn id="31" dur="1000" fill="hold"/>
                                        <p:tgtEl>
                                          <p:spTgt spid="120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20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20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1204">
                                            <p:txEl>
                                              <p:pRg st="4" end="4"/>
                                            </p:txEl>
                                          </p:spTgt>
                                        </p:tgtEl>
                                      </p:cBhvr>
                                    </p:animEffect>
                                  </p:childTnLst>
                                </p:cTn>
                              </p:par>
                            </p:childTnLst>
                          </p:cTn>
                        </p:par>
                        <p:par>
                          <p:cTn id="35" fill="hold">
                            <p:stCondLst>
                              <p:cond delay="1000"/>
                            </p:stCondLst>
                            <p:childTnLst>
                              <p:par>
                                <p:cTn id="36" presetID="26" presetClass="emph" presetSubtype="0" fill="hold" nodeType="afterEffect">
                                  <p:stCondLst>
                                    <p:cond delay="0"/>
                                  </p:stCondLst>
                                  <p:childTnLst>
                                    <p:animEffect transition="out" filter="fade">
                                      <p:cBhvr>
                                        <p:cTn id="37" dur="1000" tmFilter="0, 0; .2, .5; .8, .5; 1, 0"/>
                                        <p:tgtEl>
                                          <p:spTgt spid="1205"/>
                                        </p:tgtEl>
                                      </p:cBhvr>
                                    </p:animEffect>
                                    <p:animScale>
                                      <p:cBhvr>
                                        <p:cTn id="38" dur="500" autoRev="1" fill="hold"/>
                                        <p:tgtEl>
                                          <p:spTgt spid="1205"/>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1206"/>
                                        </p:tgtEl>
                                      </p:cBhvr>
                                    </p:animEffect>
                                    <p:animScale>
                                      <p:cBhvr>
                                        <p:cTn id="41" dur="500" autoRev="1" fill="hold"/>
                                        <p:tgtEl>
                                          <p:spTgt spid="1206"/>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1205"/>
                                        </p:tgtEl>
                                      </p:cBhvr>
                                    </p:animEffect>
                                    <p:animScale>
                                      <p:cBhvr>
                                        <p:cTn id="44" dur="500" autoRev="1" fill="hold"/>
                                        <p:tgtEl>
                                          <p:spTgt spid="1205"/>
                                        </p:tgtEl>
                                      </p:cBhvr>
                                      <p:by x="105000" y="105000"/>
                                    </p:animScale>
                                  </p:childTnLst>
                                </p:cTn>
                              </p:par>
                              <p:par>
                                <p:cTn id="45" presetID="26" presetClass="emph" presetSubtype="0" fill="hold" nodeType="withEffect">
                                  <p:stCondLst>
                                    <p:cond delay="0"/>
                                  </p:stCondLst>
                                  <p:childTnLst>
                                    <p:animEffect transition="out" filter="fade">
                                      <p:cBhvr>
                                        <p:cTn id="46" dur="1000" tmFilter="0, 0; .2, .5; .8, .5; 1, 0"/>
                                        <p:tgtEl>
                                          <p:spTgt spid="1206"/>
                                        </p:tgtEl>
                                      </p:cBhvr>
                                    </p:animEffect>
                                    <p:animScale>
                                      <p:cBhvr>
                                        <p:cTn id="47" dur="500" autoRev="1" fill="hold"/>
                                        <p:tgtEl>
                                          <p:spTgt spid="120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12" name="図 3"/>
          <p:cNvPicPr>
            <a:picLocks noChangeAspect="1"/>
          </p:cNvPicPr>
          <p:nvPr/>
        </p:nvPicPr>
        <p:blipFill>
          <a:blip r:embed="rId1"/>
          <a:stretch>
            <a:fillRect/>
          </a:stretch>
        </p:blipFill>
        <p:spPr>
          <a:xfrm>
            <a:off x="3186370" y="2667435"/>
            <a:ext cx="3030192" cy="2746737"/>
          </a:xfrm>
          <a:prstGeom prst="rect">
            <a:avLst/>
          </a:prstGeom>
        </p:spPr>
      </p:pic>
      <p:sp>
        <p:nvSpPr>
          <p:cNvPr id="1213" name="正方形/長方形 5"/>
          <p:cNvSpPr/>
          <p:nvPr/>
        </p:nvSpPr>
        <p:spPr>
          <a:xfrm>
            <a:off x="1633584" y="403591"/>
            <a:ext cx="8878440" cy="103622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4" name="タイトル 1"/>
          <p:cNvSpPr txBox="1"/>
          <p:nvPr/>
        </p:nvSpPr>
        <p:spPr>
          <a:xfrm>
            <a:off x="-85339" y="2051104"/>
            <a:ext cx="3384778" cy="143719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t>じゃあ　どのくらい　</a:t>
            </a:r>
            <a:endParaRPr lang="en-US" altLang="ja-JP" sz="2400" b="1" dirty="0"/>
          </a:p>
          <a:p>
            <a:pPr algn="ctr"/>
            <a:r>
              <a:rPr lang="ja-JP" altLang="en-US" sz="2400" b="1" dirty="0"/>
              <a:t>やさい　を</a:t>
            </a:r>
            <a:endParaRPr lang="en-US" altLang="ja-JP" sz="2400" b="1" dirty="0"/>
          </a:p>
          <a:p>
            <a:pPr algn="ctr"/>
            <a:r>
              <a:rPr lang="ja-JP" altLang="en-US" sz="2400" b="1" dirty="0"/>
              <a:t>て　に　のせたら　</a:t>
            </a:r>
            <a:endParaRPr lang="en-US" altLang="ja-JP" sz="2400" b="1" dirty="0"/>
          </a:p>
          <a:p>
            <a:pPr algn="ctr"/>
            <a:r>
              <a:rPr lang="ja-JP" altLang="en-US" sz="2400" b="1" dirty="0"/>
              <a:t>いいのかな？</a:t>
            </a:r>
            <a:endParaRPr lang="en-US" altLang="ja-JP" sz="2400" b="1" dirty="0"/>
          </a:p>
        </p:txBody>
      </p:sp>
      <p:sp>
        <p:nvSpPr>
          <p:cNvPr id="1215" name="角丸四角形吹き出し 7"/>
          <p:cNvSpPr/>
          <p:nvPr/>
        </p:nvSpPr>
        <p:spPr>
          <a:xfrm flipH="1">
            <a:off x="69587" y="1663555"/>
            <a:ext cx="3229852" cy="2024959"/>
          </a:xfrm>
          <a:prstGeom prst="wedgeRoundRectCallout">
            <a:avLst>
              <a:gd name="adj1" fmla="val 9881"/>
              <a:gd name="adj2" fmla="val 67426"/>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solidFill>
            </a:endParaRPr>
          </a:p>
        </p:txBody>
      </p:sp>
      <p:sp>
        <p:nvSpPr>
          <p:cNvPr id="1216" name="タイトル 1"/>
          <p:cNvSpPr txBox="1"/>
          <p:nvPr/>
        </p:nvSpPr>
        <p:spPr>
          <a:xfrm>
            <a:off x="2807127" y="276272"/>
            <a:ext cx="5250205" cy="605447"/>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ja-JP" altLang="en-US" sz="1800" dirty="0">
              <a:highlight>
                <a:srgbClr val="FFFF00"/>
              </a:highlight>
            </a:endParaRPr>
          </a:p>
        </p:txBody>
      </p:sp>
      <p:sp>
        <p:nvSpPr>
          <p:cNvPr id="1217" name="タイトル 1"/>
          <p:cNvSpPr txBox="1"/>
          <p:nvPr/>
        </p:nvSpPr>
        <p:spPr>
          <a:xfrm>
            <a:off x="6942021" y="5307647"/>
            <a:ext cx="2777013" cy="155035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500" b="1" dirty="0">
                <a:latin typeface="HGP創英角ｺﾞｼｯｸUB" panose="020B0900000000000000" pitchFamily="50" charset="-128"/>
                <a:ea typeface="HGP創英角ｺﾞｼｯｸUB" panose="020B0900000000000000" pitchFamily="50" charset="-128"/>
              </a:rPr>
              <a:t>おとな　の</a:t>
            </a:r>
            <a:endParaRPr lang="en-US" altLang="ja-JP" sz="3500" b="1" dirty="0">
              <a:latin typeface="HGP創英角ｺﾞｼｯｸUB" panose="020B0900000000000000" pitchFamily="50" charset="-128"/>
              <a:ea typeface="HGP創英角ｺﾞｼｯｸUB" panose="020B0900000000000000" pitchFamily="50" charset="-128"/>
            </a:endParaRPr>
          </a:p>
          <a:p>
            <a:pPr algn="ctr"/>
            <a:r>
              <a:rPr lang="ja-JP" altLang="en-US" sz="3200" b="1" dirty="0">
                <a:latin typeface="HGP創英角ｺﾞｼｯｸUB" panose="020B0900000000000000" pitchFamily="50" charset="-128"/>
                <a:ea typeface="HGP創英角ｺﾞｼｯｸUB" panose="020B0900000000000000" pitchFamily="50" charset="-128"/>
              </a:rPr>
              <a:t>やさい</a:t>
            </a:r>
            <a:r>
              <a:rPr lang="ja-JP" altLang="en-US" sz="3500" b="1" dirty="0">
                <a:latin typeface="HGP創英角ｺﾞｼｯｸUB" panose="020B0900000000000000" pitchFamily="50" charset="-128"/>
                <a:ea typeface="HGP創英角ｺﾞｼｯｸUB" panose="020B0900000000000000" pitchFamily="50" charset="-128"/>
              </a:rPr>
              <a:t>　の</a:t>
            </a:r>
            <a:endParaRPr lang="en-US" altLang="ja-JP" sz="3500" b="1" dirty="0">
              <a:latin typeface="HGP創英角ｺﾞｼｯｸUB" panose="020B0900000000000000" pitchFamily="50" charset="-128"/>
              <a:ea typeface="HGP創英角ｺﾞｼｯｸUB" panose="020B0900000000000000" pitchFamily="50" charset="-128"/>
            </a:endParaRPr>
          </a:p>
          <a:p>
            <a:pPr algn="ctr"/>
            <a:r>
              <a:rPr lang="ja-JP" altLang="en-US" sz="3500" b="1" dirty="0">
                <a:latin typeface="HGP創英角ｺﾞｼｯｸUB" panose="020B0900000000000000" pitchFamily="50" charset="-128"/>
                <a:ea typeface="HGP創英角ｺﾞｼｯｸUB" panose="020B0900000000000000" pitchFamily="50" charset="-128"/>
              </a:rPr>
              <a:t>りょう</a:t>
            </a:r>
            <a:endParaRPr lang="en-US" altLang="ja-JP" sz="3500" b="1" dirty="0">
              <a:latin typeface="HGP創英角ｺﾞｼｯｸUB" panose="020B0900000000000000" pitchFamily="50" charset="-128"/>
              <a:ea typeface="HGP創英角ｺﾞｼｯｸUB" panose="020B0900000000000000" pitchFamily="50" charset="-128"/>
            </a:endParaRPr>
          </a:p>
          <a:p>
            <a:endParaRPr lang="ja-JP" altLang="en-US" sz="1800" b="1" dirty="0"/>
          </a:p>
        </p:txBody>
      </p:sp>
      <p:sp>
        <p:nvSpPr>
          <p:cNvPr id="1218" name="タイトル 1"/>
          <p:cNvSpPr txBox="1"/>
          <p:nvPr/>
        </p:nvSpPr>
        <p:spPr>
          <a:xfrm>
            <a:off x="3186370" y="5395269"/>
            <a:ext cx="3101443" cy="180880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dirty="0">
                <a:latin typeface="HGP創英角ｺﾞｼｯｸUB" panose="020B0900000000000000" pitchFamily="50" charset="-128"/>
                <a:ea typeface="HGP創英角ｺﾞｼｯｸUB" panose="020B0900000000000000" pitchFamily="50" charset="-128"/>
              </a:rPr>
              <a:t>こども　　の</a:t>
            </a:r>
            <a:endParaRPr lang="en-US" altLang="ja-JP" sz="3200" b="1" dirty="0">
              <a:latin typeface="HGP創英角ｺﾞｼｯｸUB" panose="020B0900000000000000" pitchFamily="50" charset="-128"/>
              <a:ea typeface="HGP創英角ｺﾞｼｯｸUB" panose="020B0900000000000000" pitchFamily="50" charset="-128"/>
            </a:endParaRPr>
          </a:p>
          <a:p>
            <a:pPr algn="ctr"/>
            <a:r>
              <a:rPr lang="ja-JP" altLang="en-US" sz="3200" b="1" dirty="0">
                <a:latin typeface="HGP創英角ｺﾞｼｯｸUB" panose="020B0900000000000000" pitchFamily="50" charset="-128"/>
                <a:ea typeface="HGP創英角ｺﾞｼｯｸUB" panose="020B0900000000000000" pitchFamily="50" charset="-128"/>
              </a:rPr>
              <a:t>やさい　の　</a:t>
            </a:r>
            <a:endParaRPr lang="en-US" altLang="ja-JP" sz="3200" b="1" dirty="0">
              <a:latin typeface="HGP創英角ｺﾞｼｯｸUB" panose="020B0900000000000000" pitchFamily="50" charset="-128"/>
              <a:ea typeface="HGP創英角ｺﾞｼｯｸUB" panose="020B0900000000000000" pitchFamily="50" charset="-128"/>
            </a:endParaRPr>
          </a:p>
          <a:p>
            <a:pPr algn="ctr"/>
            <a:r>
              <a:rPr lang="ja-JP" altLang="en-US" sz="3200" b="1" dirty="0">
                <a:latin typeface="HGP創英角ｺﾞｼｯｸUB" panose="020B0900000000000000" pitchFamily="50" charset="-128"/>
                <a:ea typeface="HGP創英角ｺﾞｼｯｸUB" panose="020B0900000000000000" pitchFamily="50" charset="-128"/>
              </a:rPr>
              <a:t>りょう</a:t>
            </a:r>
          </a:p>
        </p:txBody>
      </p:sp>
      <p:sp>
        <p:nvSpPr>
          <p:cNvPr id="1219" name="タイトル 1"/>
          <p:cNvSpPr txBox="1"/>
          <p:nvPr/>
        </p:nvSpPr>
        <p:spPr>
          <a:xfrm>
            <a:off x="9034068" y="975257"/>
            <a:ext cx="2976191" cy="97597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ja-JP" altLang="en-US" sz="1800" b="1" dirty="0"/>
          </a:p>
        </p:txBody>
      </p:sp>
      <p:sp>
        <p:nvSpPr>
          <p:cNvPr id="1220" name="正方形/長方形 1"/>
          <p:cNvSpPr/>
          <p:nvPr/>
        </p:nvSpPr>
        <p:spPr>
          <a:xfrm>
            <a:off x="583585" y="386917"/>
            <a:ext cx="10978440" cy="1076325"/>
          </a:xfrm>
          <a:prstGeom prst="rect">
            <a:avLst/>
          </a:prstGeom>
        </p:spPr>
        <p:txBody>
          <a:bodyPr wrap="square">
            <a:spAutoFit/>
          </a:bodyPr>
          <a:lstStyle/>
          <a:p>
            <a:pPr algn="ctr">
              <a:spcAft>
                <a:spcPts val="0"/>
              </a:spcAft>
            </a:pPr>
            <a:r>
              <a:rPr lang="ja-JP" altLang="ja-JP" sz="3200" b="1" dirty="0">
                <a:solidFill>
                  <a:srgbClr val="000000"/>
                </a:solidFill>
                <a:latin typeface="ＭＳ Ｐゴシック" panose="020B0600070205080204" pitchFamily="50" charset="-128"/>
                <a:ea typeface="HGP創英角ｺﾞｼｯｸUB" panose="020B0900000000000000" pitchFamily="50" charset="-128"/>
                <a:cs typeface="Times New Roman" panose="02020603050405020304" pitchFamily="18" charset="0"/>
              </a:rPr>
              <a:t>いちにち　の　も</a:t>
            </a:r>
            <a:r>
              <a:rPr lang="ja-JP" altLang="ja-JP" sz="3200" b="1" dirty="0" err="1">
                <a:solidFill>
                  <a:srgbClr val="000000"/>
                </a:solidFill>
                <a:latin typeface="ＭＳ Ｐゴシック" panose="020B0600070205080204" pitchFamily="50" charset="-128"/>
                <a:ea typeface="HGP創英角ｺﾞｼｯｸUB" panose="020B0900000000000000" pitchFamily="50" charset="-128"/>
                <a:cs typeface="Times New Roman" panose="02020603050405020304" pitchFamily="18" charset="0"/>
              </a:rPr>
              <a:t>くひょう</a:t>
            </a:r>
            <a:r>
              <a:rPr lang="ja-JP" altLang="ja-JP" sz="3200" b="1" dirty="0">
                <a:solidFill>
                  <a:srgbClr val="000000"/>
                </a:solidFill>
                <a:latin typeface="ＭＳ Ｐゴシック" panose="020B0600070205080204" pitchFamily="50" charset="-128"/>
                <a:ea typeface="HGP創英角ｺﾞｼｯｸUB" panose="020B0900000000000000" pitchFamily="50" charset="-128"/>
                <a:cs typeface="Times New Roman" panose="02020603050405020304" pitchFamily="18" charset="0"/>
              </a:rPr>
              <a:t>　は　おとな　も　こども　も</a:t>
            </a:r>
            <a:endParaRPr lang="ja-JP" alt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ja-JP" sz="3200" b="1" dirty="0">
                <a:solidFill>
                  <a:srgbClr val="000000"/>
                </a:solidFill>
                <a:latin typeface="ＭＳ Ｐゴシック" panose="020B0600070205080204" pitchFamily="50" charset="-128"/>
                <a:ea typeface="HGP創英角ｺﾞｼｯｸUB" panose="020B0900000000000000" pitchFamily="50" charset="-128"/>
                <a:cs typeface="Times New Roman" panose="02020603050405020304" pitchFamily="18" charset="0"/>
              </a:rPr>
              <a:t>　りょうて　に　いっぱい　に　なるくらい　だよ！</a:t>
            </a:r>
            <a:endParaRPr lang="ja-JP" altLang="ja-JP" sz="3200" b="1" dirty="0">
              <a:solidFill>
                <a:srgbClr val="000000"/>
              </a:solidFill>
              <a:latin typeface="ＭＳ Ｐゴシック" panose="020B0600070205080204" pitchFamily="50" charset="-128"/>
              <a:ea typeface="HGP創英角ｺﾞｼｯｸUB" panose="020B0900000000000000" pitchFamily="50" charset="-128"/>
              <a:cs typeface="Times New Roman" panose="02020603050405020304" pitchFamily="18" charset="0"/>
            </a:endParaRPr>
          </a:p>
        </p:txBody>
      </p:sp>
      <p:pic>
        <p:nvPicPr>
          <p:cNvPr id="1221" name="図 7"/>
          <p:cNvPicPr>
            <a:picLocks noChangeAspect="1"/>
          </p:cNvPicPr>
          <p:nvPr/>
        </p:nvPicPr>
        <p:blipFill>
          <a:blip r:embed="rId2"/>
          <a:stretch>
            <a:fillRect/>
          </a:stretch>
        </p:blipFill>
        <p:spPr>
          <a:xfrm rot="21160367">
            <a:off x="67839" y="4279505"/>
            <a:ext cx="1996764" cy="2342246"/>
          </a:xfrm>
          <a:prstGeom prst="rect">
            <a:avLst/>
          </a:prstGeom>
        </p:spPr>
      </p:pic>
      <p:pic>
        <p:nvPicPr>
          <p:cNvPr id="1222" name="図 8"/>
          <p:cNvPicPr>
            <a:picLocks noChangeAspect="1"/>
          </p:cNvPicPr>
          <p:nvPr/>
        </p:nvPicPr>
        <p:blipFill>
          <a:blip r:embed="rId3"/>
          <a:stretch>
            <a:fillRect/>
          </a:stretch>
        </p:blipFill>
        <p:spPr>
          <a:xfrm rot="468376">
            <a:off x="1749099" y="3564172"/>
            <a:ext cx="1038225" cy="1428750"/>
          </a:xfrm>
          <a:prstGeom prst="rect">
            <a:avLst/>
          </a:prstGeom>
        </p:spPr>
      </p:pic>
      <p:grpSp>
        <p:nvGrpSpPr>
          <p:cNvPr id="1223" name="グループ化 51"/>
          <p:cNvGrpSpPr/>
          <p:nvPr/>
        </p:nvGrpSpPr>
        <p:grpSpPr>
          <a:xfrm>
            <a:off x="9603084" y="2051104"/>
            <a:ext cx="2962871" cy="2096820"/>
            <a:chOff x="6527174" y="3902129"/>
            <a:chExt cx="2479987" cy="2096820"/>
          </a:xfrm>
        </p:grpSpPr>
        <p:sp>
          <p:nvSpPr>
            <p:cNvPr id="1224" name="角丸四角形吹き出し 7"/>
            <p:cNvSpPr/>
            <p:nvPr/>
          </p:nvSpPr>
          <p:spPr>
            <a:xfrm flipH="1">
              <a:off x="6901201" y="3902129"/>
              <a:ext cx="1731932" cy="2096820"/>
            </a:xfrm>
            <a:prstGeom prst="wedgeRoundRectCallout">
              <a:avLst>
                <a:gd name="adj1" fmla="val -5846"/>
                <a:gd name="adj2" fmla="val 71148"/>
                <a:gd name="adj3" fmla="val 16667"/>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solidFill>
              </a:endParaRPr>
            </a:p>
          </p:txBody>
        </p:sp>
        <p:sp>
          <p:nvSpPr>
            <p:cNvPr id="1225" name="タイトル 1"/>
            <p:cNvSpPr txBox="1"/>
            <p:nvPr/>
          </p:nvSpPr>
          <p:spPr>
            <a:xfrm>
              <a:off x="6527174" y="4287112"/>
              <a:ext cx="2479987" cy="146369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t>りょうて　に　</a:t>
              </a:r>
              <a:endParaRPr lang="en-US" altLang="ja-JP" sz="2400" b="1" dirty="0"/>
            </a:p>
            <a:p>
              <a:pPr algn="ctr"/>
              <a:r>
                <a:rPr lang="ja-JP" altLang="en-US" sz="2400" b="1" dirty="0"/>
                <a:t>いっぱい　</a:t>
              </a:r>
              <a:endParaRPr lang="en-US" altLang="ja-JP" sz="2400" b="1" dirty="0"/>
            </a:p>
            <a:p>
              <a:pPr algn="ctr"/>
              <a:r>
                <a:rPr lang="ja-JP" altLang="en-US" sz="2400" b="1" dirty="0"/>
                <a:t>やさい　を　</a:t>
              </a:r>
              <a:endParaRPr lang="en-US" altLang="ja-JP" sz="2400" b="1" dirty="0"/>
            </a:p>
            <a:p>
              <a:pPr algn="ctr"/>
              <a:r>
                <a:rPr lang="ja-JP" altLang="en-US" sz="2400" b="1" dirty="0"/>
                <a:t>たべよう！</a:t>
              </a:r>
              <a:endParaRPr lang="en-US" altLang="ja-JP" sz="2400" b="1" dirty="0"/>
            </a:p>
          </p:txBody>
        </p:sp>
      </p:grpSp>
      <p:pic>
        <p:nvPicPr>
          <p:cNvPr id="1226" name="図 9"/>
          <p:cNvPicPr>
            <a:picLocks noChangeAspect="1"/>
          </p:cNvPicPr>
          <p:nvPr/>
        </p:nvPicPr>
        <p:blipFill>
          <a:blip r:embed="rId4"/>
          <a:stretch>
            <a:fillRect/>
          </a:stretch>
        </p:blipFill>
        <p:spPr>
          <a:xfrm>
            <a:off x="6137626" y="1924677"/>
            <a:ext cx="3839412" cy="3418120"/>
          </a:xfrm>
          <a:prstGeom prst="rect">
            <a:avLst/>
          </a:prstGeom>
        </p:spPr>
      </p:pic>
      <p:pic>
        <p:nvPicPr>
          <p:cNvPr id="1227" name="図 61"/>
          <p:cNvPicPr>
            <a:picLocks noChangeAspect="1"/>
          </p:cNvPicPr>
          <p:nvPr/>
        </p:nvPicPr>
        <p:blipFill>
          <a:blip r:embed="rId5"/>
          <a:stretch>
            <a:fillRect/>
          </a:stretch>
        </p:blipFill>
        <p:spPr>
          <a:xfrm rot="549529">
            <a:off x="9882854" y="4581106"/>
            <a:ext cx="2073008" cy="2217121"/>
          </a:xfrm>
          <a:prstGeom prst="rect">
            <a:avLst/>
          </a:prstGeom>
        </p:spPr>
      </p:pic>
      <p:pic>
        <p:nvPicPr>
          <p:cNvPr id="1228" name="図 62"/>
          <p:cNvPicPr>
            <a:picLocks noChangeAspect="1"/>
          </p:cNvPicPr>
          <p:nvPr/>
        </p:nvPicPr>
        <p:blipFill>
          <a:blip r:embed="rId6"/>
          <a:stretch>
            <a:fillRect/>
          </a:stretch>
        </p:blipFill>
        <p:spPr>
          <a:xfrm rot="21104301">
            <a:off x="9594521" y="4388342"/>
            <a:ext cx="970420" cy="889349"/>
          </a:xfrm>
          <a:prstGeom prst="rect">
            <a:avLst/>
          </a:prstGeom>
        </p:spPr>
      </p:pic>
    </p:spTree>
    <p:extLst>
      <p:ext uri="{BB962C8B-B14F-4D97-AF65-F5344CB8AC3E}">
        <p14:creationId xmlns:p14="http://schemas.microsoft.com/office/powerpoint/2010/main" val="15534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9" dur="1" fill="hold">
                                          <p:stCondLst>
                                            <p:cond delay="0"/>
                                          </p:stCondLst>
                                        </p:cTn>
                                        <p:tgtEl>
                                          <p:spTgt spid="1212"/>
                                        </p:tgtEl>
                                        <p:attrNameLst>
                                          <p:attrName>style.visibility</p:attrName>
                                        </p:attrNameLst>
                                      </p:cBhvr>
                                      <p:to>
                                        <p:strVal val="visible"/>
                                      </p:to>
                                    </p:set>
                                    <p:anim calcmode="lin" valueType="num">
                                      <p:cBhvr>
                                        <p:cTn id="6" dur="1000" fill="hold"/>
                                        <p:tgtEl>
                                          <p:spTgt spid="1212"/>
                                        </p:tgtEl>
                                        <p:attrNameLst>
                                          <p:attrName>ppt_w</p:attrName>
                                        </p:attrNameLst>
                                      </p:cBhvr>
                                      <p:tavLst>
                                        <p:tav tm="0">
                                          <p:val>
                                            <p:fltVal val="0"/>
                                          </p:val>
                                        </p:tav>
                                        <p:tav tm="100000">
                                          <p:val>
                                            <p:strVal val="#ppt_w"/>
                                          </p:val>
                                        </p:tav>
                                      </p:tavLst>
                                    </p:anim>
                                    <p:anim calcmode="lin" valueType="num">
                                      <p:cBhvr>
                                        <p:cTn id="7" dur="1000" fill="hold"/>
                                        <p:tgtEl>
                                          <p:spTgt spid="1212"/>
                                        </p:tgtEl>
                                        <p:attrNameLst>
                                          <p:attrName>ppt_h</p:attrName>
                                        </p:attrNameLst>
                                      </p:cBhvr>
                                      <p:tavLst>
                                        <p:tav tm="0">
                                          <p:val>
                                            <p:fltVal val="0"/>
                                          </p:val>
                                        </p:tav>
                                        <p:tav tm="100000">
                                          <p:val>
                                            <p:strVal val="#ppt_h"/>
                                          </p:val>
                                        </p:tav>
                                      </p:tavLst>
                                    </p:anim>
                                    <p:animEffect transition="in" filter="fade">
                                      <p:cBhvr>
                                        <p:cTn id="8" dur="1000"/>
                                        <p:tgtEl>
                                          <p:spTgt spid="12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6" dur="1" fill="hold">
                                          <p:stCondLst>
                                            <p:cond delay="0"/>
                                          </p:stCondLst>
                                        </p:cTn>
                                        <p:tgtEl>
                                          <p:spTgt spid="1226"/>
                                        </p:tgtEl>
                                        <p:attrNameLst>
                                          <p:attrName>style.visibility</p:attrName>
                                        </p:attrNameLst>
                                      </p:cBhvr>
                                      <p:to>
                                        <p:strVal val="visible"/>
                                      </p:to>
                                    </p:set>
                                    <p:anim calcmode="lin" valueType="num">
                                      <p:cBhvr>
                                        <p:cTn id="13" dur="1000" fill="hold"/>
                                        <p:tgtEl>
                                          <p:spTgt spid="1226"/>
                                        </p:tgtEl>
                                        <p:attrNameLst>
                                          <p:attrName>ppt_w</p:attrName>
                                        </p:attrNameLst>
                                      </p:cBhvr>
                                      <p:tavLst>
                                        <p:tav tm="0">
                                          <p:val>
                                            <p:fltVal val="0"/>
                                          </p:val>
                                        </p:tav>
                                        <p:tav tm="100000">
                                          <p:val>
                                            <p:strVal val="#ppt_w"/>
                                          </p:val>
                                        </p:tav>
                                      </p:tavLst>
                                    </p:anim>
                                    <p:anim calcmode="lin" valueType="num">
                                      <p:cBhvr>
                                        <p:cTn id="14" dur="1000" fill="hold"/>
                                        <p:tgtEl>
                                          <p:spTgt spid="1226"/>
                                        </p:tgtEl>
                                        <p:attrNameLst>
                                          <p:attrName>ppt_h</p:attrName>
                                        </p:attrNameLst>
                                      </p:cBhvr>
                                      <p:tavLst>
                                        <p:tav tm="0">
                                          <p:val>
                                            <p:fltVal val="0"/>
                                          </p:val>
                                        </p:tav>
                                        <p:tav tm="100000">
                                          <p:val>
                                            <p:strVal val="#ppt_h"/>
                                          </p:val>
                                        </p:tav>
                                      </p:tavLst>
                                    </p:anim>
                                    <p:animEffect transition="in" filter="fade">
                                      <p:cBhvr>
                                        <p:cTn id="15" dur="1000"/>
                                        <p:tgtEl>
                                          <p:spTgt spid="122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4" dur="1" fill="hold">
                                          <p:stCondLst>
                                            <p:cond delay="0"/>
                                          </p:stCondLst>
                                        </p:cTn>
                                        <p:tgtEl>
                                          <p:spTgt spid="1220">
                                            <p:txEl>
                                              <p:pRg st="0" end="0"/>
                                            </p:txEl>
                                          </p:spTgt>
                                        </p:tgtEl>
                                        <p:attrNameLst>
                                          <p:attrName>style.visibility</p:attrName>
                                        </p:attrNameLst>
                                      </p:cBhvr>
                                      <p:to>
                                        <p:strVal val="visible"/>
                                      </p:to>
                                    </p:set>
                                    <p:anim calcmode="lin" valueType="num">
                                      <p:cBhvr>
                                        <p:cTn id="20" dur="1000" fill="hold"/>
                                        <p:tgtEl>
                                          <p:spTgt spid="1220">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220">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220">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2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32" dur="1" fill="hold">
                                          <p:stCondLst>
                                            <p:cond delay="0"/>
                                          </p:stCondLst>
                                        </p:cTn>
                                        <p:tgtEl>
                                          <p:spTgt spid="1220">
                                            <p:txEl>
                                              <p:pRg st="1" end="1"/>
                                            </p:txEl>
                                          </p:spTgt>
                                        </p:tgtEl>
                                        <p:attrNameLst>
                                          <p:attrName>style.visibility</p:attrName>
                                        </p:attrNameLst>
                                      </p:cBhvr>
                                      <p:to>
                                        <p:strVal val="visible"/>
                                      </p:to>
                                    </p:set>
                                    <p:anim calcmode="lin" valueType="num">
                                      <p:cBhvr>
                                        <p:cTn id="28" dur="1000" fill="hold"/>
                                        <p:tgtEl>
                                          <p:spTgt spid="1220">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220">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1220">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12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4" name="四角形: 角を丸くする 2"/>
          <p:cNvSpPr/>
          <p:nvPr/>
        </p:nvSpPr>
        <p:spPr>
          <a:xfrm>
            <a:off x="480439" y="873391"/>
            <a:ext cx="11451551" cy="5281207"/>
          </a:xfrm>
          <a:prstGeom prst="roundRect">
            <a:avLst/>
          </a:prstGeom>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235" name="図 3"/>
          <p:cNvPicPr>
            <a:picLocks noChangeAspect="1"/>
          </p:cNvPicPr>
          <p:nvPr/>
        </p:nvPicPr>
        <p:blipFill>
          <a:blip r:embed="rId1"/>
          <a:stretch>
            <a:fillRect/>
          </a:stretch>
        </p:blipFill>
        <p:spPr>
          <a:xfrm>
            <a:off x="752230" y="5682"/>
            <a:ext cx="3240909" cy="1885116"/>
          </a:xfrm>
          <a:prstGeom prst="rect">
            <a:avLst/>
          </a:prstGeom>
        </p:spPr>
      </p:pic>
      <p:sp>
        <p:nvSpPr>
          <p:cNvPr id="1236" name="タイトル 1"/>
          <p:cNvSpPr txBox="1"/>
          <p:nvPr/>
        </p:nvSpPr>
        <p:spPr>
          <a:xfrm>
            <a:off x="3788063" y="1416719"/>
            <a:ext cx="8402347" cy="151809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やさい　は　</a:t>
            </a:r>
            <a:r>
              <a:rPr lang="ja-JP" altLang="en-US" sz="2800" b="1" dirty="0">
                <a:solidFill>
                  <a:schemeClr val="bg1"/>
                </a:solidFill>
                <a:latin typeface="HGP創英角ｺﾞｼｯｸUB" panose="020B0900000000000000" pitchFamily="50" charset="-128"/>
                <a:ea typeface="HGP創英角ｺﾞｼｯｸUB" panose="020B0900000000000000" pitchFamily="50" charset="-128"/>
              </a:rPr>
              <a:t>いろいろな　しゅるい</a:t>
            </a:r>
            <a:r>
              <a:rPr lang="ja-JP" altLang="en-US" sz="2800" b="1" dirty="0">
                <a:solidFill>
                  <a:schemeClr val="accent6"/>
                </a:solidFill>
                <a:latin typeface="HGP創英角ｺﾞｼｯｸUB" panose="020B0900000000000000" pitchFamily="50" charset="-128"/>
                <a:ea typeface="HGP創英角ｺﾞｼｯｸUB" panose="020B0900000000000000" pitchFamily="50" charset="-128"/>
              </a:rPr>
              <a:t>　</a:t>
            </a:r>
            <a:r>
              <a:rPr lang="ja-JP" altLang="en-US" sz="2800" dirty="0">
                <a:latin typeface="HGP創英角ｺﾞｼｯｸUB" panose="020B0900000000000000" pitchFamily="50" charset="-128"/>
                <a:ea typeface="HGP創英角ｺﾞｼｯｸUB" panose="020B0900000000000000" pitchFamily="50" charset="-128"/>
              </a:rPr>
              <a:t>を　とろう！</a:t>
            </a:r>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やさい　の　ほかに　</a:t>
            </a:r>
            <a:r>
              <a:rPr lang="ja-JP" altLang="en-US" sz="2800" b="1" dirty="0">
                <a:solidFill>
                  <a:schemeClr val="bg1"/>
                </a:solidFill>
                <a:latin typeface="HGP創英角ｺﾞｼｯｸUB" panose="020B0900000000000000" pitchFamily="50" charset="-128"/>
                <a:ea typeface="HGP創英角ｺﾞｼｯｸUB" panose="020B0900000000000000" pitchFamily="50" charset="-128"/>
              </a:rPr>
              <a:t>きのこ</a:t>
            </a:r>
            <a:r>
              <a:rPr lang="ja-JP" altLang="en-US" sz="2800" b="1" dirty="0">
                <a:solidFill>
                  <a:schemeClr val="accent6"/>
                </a:solidFill>
                <a:latin typeface="HGP創英角ｺﾞｼｯｸUB" panose="020B0900000000000000" pitchFamily="50" charset="-128"/>
                <a:ea typeface="HGP創英角ｺﾞｼｯｸUB" panose="020B0900000000000000" pitchFamily="50" charset="-128"/>
              </a:rPr>
              <a:t>　</a:t>
            </a:r>
            <a:r>
              <a:rPr lang="ja-JP" altLang="en-US" sz="2800" dirty="0">
                <a:latin typeface="HGP創英角ｺﾞｼｯｸUB" panose="020B0900000000000000" pitchFamily="50" charset="-128"/>
                <a:ea typeface="HGP創英角ｺﾞｼｯｸUB" panose="020B0900000000000000" pitchFamily="50" charset="-128"/>
              </a:rPr>
              <a:t>や　</a:t>
            </a:r>
            <a:r>
              <a:rPr lang="ja-JP" altLang="en-US" sz="2800" b="1" dirty="0">
                <a:solidFill>
                  <a:schemeClr val="bg1"/>
                </a:solidFill>
                <a:latin typeface="HGP創英角ｺﾞｼｯｸUB" panose="020B0900000000000000" pitchFamily="50" charset="-128"/>
                <a:ea typeface="HGP創英角ｺﾞｼｯｸUB" panose="020B0900000000000000" pitchFamily="50" charset="-128"/>
              </a:rPr>
              <a:t>かいそう</a:t>
            </a:r>
            <a:r>
              <a:rPr lang="ja-JP" altLang="en-US" sz="2800" b="1" dirty="0">
                <a:solidFill>
                  <a:schemeClr val="accent6"/>
                </a:solidFill>
                <a:latin typeface="HGP創英角ｺﾞｼｯｸUB" panose="020B0900000000000000" pitchFamily="50" charset="-128"/>
                <a:ea typeface="HGP創英角ｺﾞｼｯｸUB" panose="020B0900000000000000" pitchFamily="50" charset="-128"/>
              </a:rPr>
              <a:t>　</a:t>
            </a:r>
            <a:r>
              <a:rPr lang="ja-JP" altLang="en-US" sz="2800" dirty="0">
                <a:latin typeface="HGP創英角ｺﾞｼｯｸUB" panose="020B0900000000000000" pitchFamily="50" charset="-128"/>
                <a:ea typeface="HGP創英角ｺﾞｼｯｸUB" panose="020B0900000000000000" pitchFamily="50" charset="-128"/>
              </a:rPr>
              <a:t>も</a:t>
            </a:r>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いっしょ　に　とろう！</a:t>
            </a:r>
          </a:p>
        </p:txBody>
      </p:sp>
      <p:sp>
        <p:nvSpPr>
          <p:cNvPr id="1237" name="タイトル 1"/>
          <p:cNvSpPr txBox="1"/>
          <p:nvPr/>
        </p:nvSpPr>
        <p:spPr>
          <a:xfrm>
            <a:off x="1022809" y="661161"/>
            <a:ext cx="4566612" cy="78025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HGP創英角ﾎﾟｯﾌﾟ体" panose="040B0A00000000000000" pitchFamily="50" charset="-128"/>
                <a:ea typeface="HGP創英角ﾎﾟｯﾌﾟ体" panose="040B0A00000000000000" pitchFamily="50" charset="-128"/>
              </a:rPr>
              <a:t>やってみよう！</a:t>
            </a:r>
          </a:p>
        </p:txBody>
      </p:sp>
      <p:sp>
        <p:nvSpPr>
          <p:cNvPr id="1238" name="タイトル 1"/>
          <p:cNvSpPr txBox="1"/>
          <p:nvPr/>
        </p:nvSpPr>
        <p:spPr>
          <a:xfrm rot="21218508">
            <a:off x="796062" y="2358290"/>
            <a:ext cx="3690272" cy="84162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HGP創英角ｺﾞｼｯｸUB" panose="020B0900000000000000" pitchFamily="50" charset="-128"/>
                <a:ea typeface="HGP創英角ｺﾞｼｯｸUB" panose="020B0900000000000000" pitchFamily="50" charset="-128"/>
              </a:rPr>
              <a:t>やさい　の　なまえ　を</a:t>
            </a:r>
            <a:endParaRPr lang="en-US" altLang="ja-JP" sz="2400" b="1" dirty="0">
              <a:latin typeface="HGP創英角ｺﾞｼｯｸUB" panose="020B0900000000000000" pitchFamily="50" charset="-128"/>
              <a:ea typeface="HGP創英角ｺﾞｼｯｸUB" panose="020B0900000000000000" pitchFamily="50" charset="-128"/>
            </a:endParaRPr>
          </a:p>
          <a:p>
            <a:r>
              <a:rPr lang="ja-JP" altLang="en-US" sz="2400" b="1" dirty="0">
                <a:latin typeface="HGP創英角ｺﾞｼｯｸUB" panose="020B0900000000000000" pitchFamily="50" charset="-128"/>
                <a:ea typeface="HGP創英角ｺﾞｼｯｸUB" panose="020B0900000000000000" pitchFamily="50" charset="-128"/>
              </a:rPr>
              <a:t>あててみよう！</a:t>
            </a:r>
          </a:p>
        </p:txBody>
      </p:sp>
      <p:pic>
        <p:nvPicPr>
          <p:cNvPr id="1239" name="図 7"/>
          <p:cNvPicPr>
            <a:picLocks noChangeAspect="1"/>
          </p:cNvPicPr>
          <p:nvPr/>
        </p:nvPicPr>
        <p:blipFill>
          <a:blip r:embed="rId2"/>
          <a:stretch>
            <a:fillRect/>
          </a:stretch>
        </p:blipFill>
        <p:spPr>
          <a:xfrm rot="20636624" flipH="1">
            <a:off x="730439" y="2936603"/>
            <a:ext cx="2192339" cy="2118518"/>
          </a:xfrm>
          <a:prstGeom prst="rect">
            <a:avLst/>
          </a:prstGeom>
        </p:spPr>
      </p:pic>
      <p:pic>
        <p:nvPicPr>
          <p:cNvPr id="1240" name="図 8"/>
          <p:cNvPicPr>
            <a:picLocks noChangeAspect="1"/>
          </p:cNvPicPr>
          <p:nvPr/>
        </p:nvPicPr>
        <p:blipFill>
          <a:blip r:embed="rId3"/>
          <a:stretch>
            <a:fillRect/>
          </a:stretch>
        </p:blipFill>
        <p:spPr>
          <a:xfrm rot="20797707">
            <a:off x="2589606" y="3200005"/>
            <a:ext cx="1433237" cy="1594579"/>
          </a:xfrm>
          <a:prstGeom prst="rect">
            <a:avLst/>
          </a:prstGeom>
        </p:spPr>
      </p:pic>
      <p:pic>
        <p:nvPicPr>
          <p:cNvPr id="1241" name="図 9"/>
          <p:cNvPicPr>
            <a:picLocks noChangeAspect="1"/>
          </p:cNvPicPr>
          <p:nvPr/>
        </p:nvPicPr>
        <p:blipFill>
          <a:blip r:embed="rId4"/>
          <a:stretch>
            <a:fillRect/>
          </a:stretch>
        </p:blipFill>
        <p:spPr>
          <a:xfrm rot="315084" flipH="1">
            <a:off x="4309607" y="3104774"/>
            <a:ext cx="1379738" cy="1655986"/>
          </a:xfrm>
          <a:prstGeom prst="rect">
            <a:avLst/>
          </a:prstGeom>
        </p:spPr>
      </p:pic>
      <p:pic>
        <p:nvPicPr>
          <p:cNvPr id="1242" name="図 10"/>
          <p:cNvPicPr>
            <a:picLocks noChangeAspect="1"/>
          </p:cNvPicPr>
          <p:nvPr/>
        </p:nvPicPr>
        <p:blipFill>
          <a:blip r:embed="rId5"/>
          <a:stretch>
            <a:fillRect/>
          </a:stretch>
        </p:blipFill>
        <p:spPr>
          <a:xfrm>
            <a:off x="9575235" y="2779102"/>
            <a:ext cx="1493763" cy="1950455"/>
          </a:xfrm>
          <a:prstGeom prst="rect">
            <a:avLst/>
          </a:prstGeom>
        </p:spPr>
      </p:pic>
      <p:pic>
        <p:nvPicPr>
          <p:cNvPr id="1243" name="図 11"/>
          <p:cNvPicPr>
            <a:picLocks noChangeAspect="1"/>
          </p:cNvPicPr>
          <p:nvPr/>
        </p:nvPicPr>
        <p:blipFill>
          <a:blip r:embed="rId6"/>
          <a:stretch>
            <a:fillRect/>
          </a:stretch>
        </p:blipFill>
        <p:spPr>
          <a:xfrm>
            <a:off x="8012852" y="3372177"/>
            <a:ext cx="1279500" cy="1270516"/>
          </a:xfrm>
          <a:prstGeom prst="rect">
            <a:avLst/>
          </a:prstGeom>
        </p:spPr>
      </p:pic>
      <p:pic>
        <p:nvPicPr>
          <p:cNvPr id="1244" name="図 12"/>
          <p:cNvPicPr>
            <a:picLocks noChangeAspect="1"/>
          </p:cNvPicPr>
          <p:nvPr/>
        </p:nvPicPr>
        <p:blipFill>
          <a:blip r:embed="rId7"/>
          <a:stretch>
            <a:fillRect/>
          </a:stretch>
        </p:blipFill>
        <p:spPr>
          <a:xfrm>
            <a:off x="5904704" y="2495381"/>
            <a:ext cx="1994247" cy="2376753"/>
          </a:xfrm>
          <a:prstGeom prst="rect">
            <a:avLst/>
          </a:prstGeom>
        </p:spPr>
      </p:pic>
      <p:sp>
        <p:nvSpPr>
          <p:cNvPr id="1245" name="タイトル 1"/>
          <p:cNvSpPr txBox="1"/>
          <p:nvPr/>
        </p:nvSpPr>
        <p:spPr>
          <a:xfrm>
            <a:off x="4351636" y="5620089"/>
            <a:ext cx="7212548" cy="522606"/>
          </a:xfrm>
          <a:prstGeom prst="rect">
            <a:avLst/>
          </a:prstGeom>
        </p:spPr>
        <p:txBody>
          <a:bodyPr wrap="square">
            <a:noAutofit/>
          </a:bodyPr>
          <a:lstStyle/>
          <a:p>
            <a:pPr>
              <a:lnSpc>
                <a:spcPts val="2000"/>
              </a:lnSpc>
              <a:spcAft>
                <a:spcPts val="0"/>
              </a:spcAft>
            </a:pPr>
            <a:r>
              <a:rPr lang="ja-JP" sz="2400" b="1" kern="1200" dirty="0">
                <a:solidFill>
                  <a:srgbClr val="000000"/>
                </a:solidFill>
                <a:effectLst/>
                <a:latin typeface="ＭＳ Ｐゴシック" panose="020B0600070205080204" pitchFamily="50" charset="-128"/>
                <a:ea typeface="HGP創英角ｺﾞｼｯｸUB" panose="020B0900000000000000" pitchFamily="50" charset="-128"/>
                <a:cs typeface="Times New Roman" panose="02020603050405020304" pitchFamily="18" charset="0"/>
              </a:rPr>
              <a:t>ヒント：とかち　で　たくさん　とれるよ！</a:t>
            </a:r>
            <a:endParaRPr lang="ja-JP" sz="1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246" name="図 24"/>
          <p:cNvPicPr>
            <a:picLocks noChangeAspect="1"/>
          </p:cNvPicPr>
          <p:nvPr/>
        </p:nvPicPr>
        <p:blipFill>
          <a:blip r:embed="rId8"/>
          <a:stretch>
            <a:fillRect/>
          </a:stretch>
        </p:blipFill>
        <p:spPr>
          <a:xfrm rot="20798828" flipH="1">
            <a:off x="-257139" y="3610703"/>
            <a:ext cx="2035898" cy="3174149"/>
          </a:xfrm>
          <a:prstGeom prst="rect">
            <a:avLst/>
          </a:prstGeom>
        </p:spPr>
      </p:pic>
      <p:sp>
        <p:nvSpPr>
          <p:cNvPr id="1247" name="テキスト ボックス 21"/>
          <p:cNvSpPr txBox="1"/>
          <p:nvPr/>
        </p:nvSpPr>
        <p:spPr>
          <a:xfrm>
            <a:off x="1439830" y="4715950"/>
            <a:ext cx="1726251" cy="460772"/>
          </a:xfrm>
          <a:prstGeom prst="rect">
            <a:avLst/>
          </a:prstGeom>
          <a:noFill/>
        </p:spPr>
        <p:txBody>
          <a:bodyPr wrap="square" rtlCol="0">
            <a:spAutoFit/>
          </a:bodyPr>
          <a:lstStyle/>
          <a:p>
            <a:pPr>
              <a:spcAft>
                <a:spcPts val="0"/>
              </a:spcAft>
            </a:pPr>
            <a:r>
              <a:rPr lang="ja-JP" sz="2400" kern="1200" dirty="0">
                <a:solidFill>
                  <a:srgbClr val="000000"/>
                </a:solidFill>
                <a:effectLst/>
                <a:latin typeface="ＭＳ Ｐゴシック" panose="020B0600070205080204" pitchFamily="50" charset="-128"/>
                <a:ea typeface="HGP創英角ﾎﾟｯﾌﾟ体" panose="040B0A00000000000000" pitchFamily="50" charset="-128"/>
                <a:cs typeface="Times New Roman" panose="02020603050405020304" pitchFamily="18" charset="0"/>
              </a:rPr>
              <a:t>きのこ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48" name="テキスト ボックス 21"/>
          <p:cNvSpPr txBox="1"/>
          <p:nvPr/>
        </p:nvSpPr>
        <p:spPr>
          <a:xfrm>
            <a:off x="2990470" y="4686930"/>
            <a:ext cx="2001791" cy="460772"/>
          </a:xfrm>
          <a:prstGeom prst="rect">
            <a:avLst/>
          </a:prstGeom>
          <a:noFill/>
        </p:spPr>
        <p:txBody>
          <a:bodyPr wrap="square" rtlCol="0">
            <a:spAutoFit/>
          </a:bodyPr>
          <a:lstStyle/>
          <a:p>
            <a:pPr>
              <a:spcAft>
                <a:spcPts val="0"/>
              </a:spcAft>
            </a:pPr>
            <a:r>
              <a:rPr lang="ja-JP" sz="2400" kern="1200" dirty="0">
                <a:solidFill>
                  <a:srgbClr val="000000"/>
                </a:solidFill>
                <a:effectLst/>
                <a:latin typeface="ＭＳ Ｐゴシック" panose="020B0600070205080204" pitchFamily="50" charset="-128"/>
                <a:ea typeface="HGP創英角ﾎﾟｯﾌﾟ体" panose="040B0A00000000000000" pitchFamily="50" charset="-128"/>
                <a:cs typeface="Times New Roman" panose="02020603050405020304" pitchFamily="18" charset="0"/>
              </a:rPr>
              <a:t>わかめ</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49" name="テキスト ボックス 21"/>
          <p:cNvSpPr txBox="1"/>
          <p:nvPr/>
        </p:nvSpPr>
        <p:spPr>
          <a:xfrm>
            <a:off x="4560837" y="4702637"/>
            <a:ext cx="1839509" cy="460772"/>
          </a:xfrm>
          <a:prstGeom prst="rect">
            <a:avLst/>
          </a:prstGeom>
          <a:noFill/>
        </p:spPr>
        <p:txBody>
          <a:bodyPr wrap="square" rtlCol="0">
            <a:spAutoFit/>
          </a:bodyPr>
          <a:lstStyle/>
          <a:p>
            <a:pPr>
              <a:spcAft>
                <a:spcPts val="0"/>
              </a:spcAft>
            </a:pPr>
            <a:r>
              <a:rPr lang="ja-JP" sz="2400" kern="1200" dirty="0">
                <a:solidFill>
                  <a:srgbClr val="000000"/>
                </a:solidFill>
                <a:effectLst/>
                <a:latin typeface="ＭＳ Ｐゴシック" panose="020B0600070205080204" pitchFamily="50" charset="-128"/>
                <a:ea typeface="HGP創英角ﾎﾟｯﾌﾟ体" panose="040B0A00000000000000" pitchFamily="50" charset="-128"/>
                <a:cs typeface="Times New Roman" panose="02020603050405020304" pitchFamily="18" charset="0"/>
              </a:rPr>
              <a:t>にんじん</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50" name="テキスト ボックス 21"/>
          <p:cNvSpPr txBox="1"/>
          <p:nvPr/>
        </p:nvSpPr>
        <p:spPr>
          <a:xfrm>
            <a:off x="7961946" y="4715950"/>
            <a:ext cx="1878105" cy="460772"/>
          </a:xfrm>
          <a:prstGeom prst="rect">
            <a:avLst/>
          </a:prstGeom>
          <a:noFill/>
        </p:spPr>
        <p:txBody>
          <a:bodyPr wrap="square" rtlCol="0">
            <a:spAutoFit/>
          </a:bodyPr>
          <a:lstStyle/>
          <a:p>
            <a:pPr>
              <a:spcAft>
                <a:spcPts val="0"/>
              </a:spcAft>
            </a:pPr>
            <a:r>
              <a:rPr lang="ja-JP" sz="2400" kern="1200" dirty="0">
                <a:solidFill>
                  <a:srgbClr val="000000"/>
                </a:solidFill>
                <a:effectLst/>
                <a:latin typeface="ＭＳ Ｐゴシック" panose="020B0600070205080204" pitchFamily="50" charset="-128"/>
                <a:ea typeface="HGP創英角ﾎﾟｯﾌﾟ体" panose="040B0A00000000000000" pitchFamily="50" charset="-128"/>
                <a:cs typeface="Times New Roman" panose="02020603050405020304" pitchFamily="18" charset="0"/>
              </a:rPr>
              <a:t>ながいも</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51" name="テキスト ボックス 21"/>
          <p:cNvSpPr txBox="1"/>
          <p:nvPr/>
        </p:nvSpPr>
        <p:spPr>
          <a:xfrm>
            <a:off x="9583084" y="4699348"/>
            <a:ext cx="1988872" cy="460772"/>
          </a:xfrm>
          <a:prstGeom prst="rect">
            <a:avLst/>
          </a:prstGeom>
          <a:noFill/>
        </p:spPr>
        <p:txBody>
          <a:bodyPr wrap="square" rtlCol="0">
            <a:spAutoFit/>
          </a:bodyPr>
          <a:lstStyle/>
          <a:p>
            <a:pPr>
              <a:spcAft>
                <a:spcPts val="0"/>
              </a:spcAft>
            </a:pPr>
            <a:r>
              <a:rPr lang="ja-JP" altLang="en-US" sz="2400" kern="1200" dirty="0">
                <a:solidFill>
                  <a:srgbClr val="000000"/>
                </a:solidFill>
                <a:effectLst/>
                <a:latin typeface="ＭＳ Ｐゴシック" panose="020B0600070205080204" pitchFamily="50" charset="-128"/>
                <a:ea typeface="HGP創英角ﾎﾟｯﾌﾟ体" panose="040B0A00000000000000" pitchFamily="50" charset="-128"/>
                <a:cs typeface="Times New Roman" panose="02020603050405020304" pitchFamily="18" charset="0"/>
              </a:rPr>
              <a:t>とうきび</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52" name="テキスト ボックス 21"/>
          <p:cNvSpPr txBox="1"/>
          <p:nvPr/>
        </p:nvSpPr>
        <p:spPr>
          <a:xfrm>
            <a:off x="6139260" y="4715950"/>
            <a:ext cx="1872472" cy="460772"/>
          </a:xfrm>
          <a:prstGeom prst="rect">
            <a:avLst/>
          </a:prstGeom>
          <a:noFill/>
        </p:spPr>
        <p:txBody>
          <a:bodyPr wrap="square" rtlCol="0">
            <a:spAutoFit/>
          </a:bodyPr>
          <a:lstStyle/>
          <a:p>
            <a:pPr>
              <a:spcAft>
                <a:spcPts val="0"/>
              </a:spcAft>
            </a:pPr>
            <a:r>
              <a:rPr lang="ja-JP" altLang="en-US" sz="2400" kern="1200" dirty="0">
                <a:solidFill>
                  <a:srgbClr val="000000"/>
                </a:solidFill>
                <a:effectLst/>
                <a:latin typeface="ＭＳ Ｐゴシック" panose="020B0600070205080204" pitchFamily="50" charset="-128"/>
                <a:ea typeface="HGP創英角ﾎﾟｯﾌﾟ体" panose="040B0A00000000000000" pitchFamily="50" charset="-128"/>
                <a:cs typeface="Times New Roman" panose="02020603050405020304" pitchFamily="18" charset="0"/>
              </a:rPr>
              <a:t>だいこん</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53" name="タイトル 1"/>
          <p:cNvSpPr txBox="1"/>
          <p:nvPr/>
        </p:nvSpPr>
        <p:spPr>
          <a:xfrm>
            <a:off x="8203251" y="1798635"/>
            <a:ext cx="1772396" cy="493126"/>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b="1" dirty="0">
                <a:solidFill>
                  <a:schemeClr val="accent6"/>
                </a:solidFill>
                <a:latin typeface="HGP創英角ｺﾞｼｯｸUB" panose="020B0900000000000000" pitchFamily="50" charset="-128"/>
                <a:ea typeface="HGP創英角ｺﾞｼｯｸUB" panose="020B0900000000000000" pitchFamily="50" charset="-128"/>
              </a:rPr>
              <a:t>かいそう</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1254" name="タイトル 1"/>
          <p:cNvSpPr txBox="1"/>
          <p:nvPr/>
        </p:nvSpPr>
        <p:spPr>
          <a:xfrm>
            <a:off x="5143790" y="1416719"/>
            <a:ext cx="4959011" cy="493126"/>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b="1" dirty="0">
                <a:solidFill>
                  <a:schemeClr val="accent6"/>
                </a:solidFill>
                <a:latin typeface="HGP創英角ｺﾞｼｯｸUB" panose="020B0900000000000000" pitchFamily="50" charset="-128"/>
                <a:ea typeface="HGP創英角ｺﾞｼｯｸUB" panose="020B0900000000000000" pitchFamily="50" charset="-128"/>
              </a:rPr>
              <a:t>いろいろな　しゅるい</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1255" name="タイトル 1"/>
          <p:cNvSpPr txBox="1"/>
          <p:nvPr/>
        </p:nvSpPr>
        <p:spPr>
          <a:xfrm>
            <a:off x="6618169" y="1798635"/>
            <a:ext cx="1585082" cy="493126"/>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b="1" dirty="0">
                <a:solidFill>
                  <a:schemeClr val="accent6"/>
                </a:solidFill>
                <a:latin typeface="HGP創英角ｺﾞｼｯｸUB" panose="020B0900000000000000" pitchFamily="50" charset="-128"/>
                <a:ea typeface="HGP創英角ｺﾞｼｯｸUB" panose="020B0900000000000000" pitchFamily="50" charset="-128"/>
              </a:rPr>
              <a:t>きのこ</a:t>
            </a:r>
            <a:endParaRPr lang="ja-JP" altLang="en-US" sz="28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4700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54">
                                            <p:txEl>
                                              <p:pRg st="0" end="0"/>
                                            </p:txEl>
                                          </p:spTgt>
                                        </p:tgtEl>
                                        <p:attrNameLst>
                                          <p:attrName>r</p:attrName>
                                        </p:attrNameLst>
                                      </p:cBhvr>
                                    </p:animRot>
                                    <p:animRot by="-240000">
                                      <p:cBhvr>
                                        <p:cTn id="7" dur="200" fill="hold">
                                          <p:stCondLst>
                                            <p:cond delay="200"/>
                                          </p:stCondLst>
                                        </p:cTn>
                                        <p:tgtEl>
                                          <p:spTgt spid="1254">
                                            <p:txEl>
                                              <p:pRg st="0" end="0"/>
                                            </p:txEl>
                                          </p:spTgt>
                                        </p:tgtEl>
                                        <p:attrNameLst>
                                          <p:attrName>r</p:attrName>
                                        </p:attrNameLst>
                                      </p:cBhvr>
                                    </p:animRot>
                                    <p:animRot by="240000">
                                      <p:cBhvr>
                                        <p:cTn id="8" dur="200" fill="hold">
                                          <p:stCondLst>
                                            <p:cond delay="400"/>
                                          </p:stCondLst>
                                        </p:cTn>
                                        <p:tgtEl>
                                          <p:spTgt spid="1254">
                                            <p:txEl>
                                              <p:pRg st="0" end="0"/>
                                            </p:txEl>
                                          </p:spTgt>
                                        </p:tgtEl>
                                        <p:attrNameLst>
                                          <p:attrName>r</p:attrName>
                                        </p:attrNameLst>
                                      </p:cBhvr>
                                    </p:animRot>
                                    <p:animRot by="-240000">
                                      <p:cBhvr>
                                        <p:cTn id="9" dur="200" fill="hold">
                                          <p:stCondLst>
                                            <p:cond delay="600"/>
                                          </p:stCondLst>
                                        </p:cTn>
                                        <p:tgtEl>
                                          <p:spTgt spid="1254">
                                            <p:txEl>
                                              <p:pRg st="0" end="0"/>
                                            </p:txEl>
                                          </p:spTgt>
                                        </p:tgtEl>
                                        <p:attrNameLst>
                                          <p:attrName>r</p:attrName>
                                        </p:attrNameLst>
                                      </p:cBhvr>
                                    </p:animRot>
                                    <p:animRot by="120000">
                                      <p:cBhvr>
                                        <p:cTn id="10" dur="200" fill="hold">
                                          <p:stCondLst>
                                            <p:cond delay="800"/>
                                          </p:stCondLst>
                                        </p:cTn>
                                        <p:tgtEl>
                                          <p:spTgt spid="125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255">
                                            <p:txEl>
                                              <p:pRg st="0" end="0"/>
                                            </p:txEl>
                                          </p:spTgt>
                                        </p:tgtEl>
                                        <p:attrNameLst>
                                          <p:attrName>r</p:attrName>
                                        </p:attrNameLst>
                                      </p:cBhvr>
                                    </p:animRot>
                                    <p:animRot by="-240000">
                                      <p:cBhvr>
                                        <p:cTn id="15" dur="200" fill="hold">
                                          <p:stCondLst>
                                            <p:cond delay="200"/>
                                          </p:stCondLst>
                                        </p:cTn>
                                        <p:tgtEl>
                                          <p:spTgt spid="1255">
                                            <p:txEl>
                                              <p:pRg st="0" end="0"/>
                                            </p:txEl>
                                          </p:spTgt>
                                        </p:tgtEl>
                                        <p:attrNameLst>
                                          <p:attrName>r</p:attrName>
                                        </p:attrNameLst>
                                      </p:cBhvr>
                                    </p:animRot>
                                    <p:animRot by="240000">
                                      <p:cBhvr>
                                        <p:cTn id="16" dur="200" fill="hold">
                                          <p:stCondLst>
                                            <p:cond delay="400"/>
                                          </p:stCondLst>
                                        </p:cTn>
                                        <p:tgtEl>
                                          <p:spTgt spid="1255">
                                            <p:txEl>
                                              <p:pRg st="0" end="0"/>
                                            </p:txEl>
                                          </p:spTgt>
                                        </p:tgtEl>
                                        <p:attrNameLst>
                                          <p:attrName>r</p:attrName>
                                        </p:attrNameLst>
                                      </p:cBhvr>
                                    </p:animRot>
                                    <p:animRot by="-240000">
                                      <p:cBhvr>
                                        <p:cTn id="17" dur="200" fill="hold">
                                          <p:stCondLst>
                                            <p:cond delay="600"/>
                                          </p:stCondLst>
                                        </p:cTn>
                                        <p:tgtEl>
                                          <p:spTgt spid="1255">
                                            <p:txEl>
                                              <p:pRg st="0" end="0"/>
                                            </p:txEl>
                                          </p:spTgt>
                                        </p:tgtEl>
                                        <p:attrNameLst>
                                          <p:attrName>r</p:attrName>
                                        </p:attrNameLst>
                                      </p:cBhvr>
                                    </p:animRot>
                                    <p:animRot by="120000">
                                      <p:cBhvr>
                                        <p:cTn id="18" dur="200" fill="hold">
                                          <p:stCondLst>
                                            <p:cond delay="800"/>
                                          </p:stCondLst>
                                        </p:cTn>
                                        <p:tgtEl>
                                          <p:spTgt spid="1255">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1253">
                                            <p:txEl>
                                              <p:pRg st="0" end="0"/>
                                            </p:txEl>
                                          </p:spTgt>
                                        </p:tgtEl>
                                        <p:attrNameLst>
                                          <p:attrName>r</p:attrName>
                                        </p:attrNameLst>
                                      </p:cBhvr>
                                    </p:animRot>
                                    <p:animRot by="-240000">
                                      <p:cBhvr>
                                        <p:cTn id="23" dur="200" fill="hold">
                                          <p:stCondLst>
                                            <p:cond delay="200"/>
                                          </p:stCondLst>
                                        </p:cTn>
                                        <p:tgtEl>
                                          <p:spTgt spid="1253">
                                            <p:txEl>
                                              <p:pRg st="0" end="0"/>
                                            </p:txEl>
                                          </p:spTgt>
                                        </p:tgtEl>
                                        <p:attrNameLst>
                                          <p:attrName>r</p:attrName>
                                        </p:attrNameLst>
                                      </p:cBhvr>
                                    </p:animRot>
                                    <p:animRot by="240000">
                                      <p:cBhvr>
                                        <p:cTn id="24" dur="200" fill="hold">
                                          <p:stCondLst>
                                            <p:cond delay="400"/>
                                          </p:stCondLst>
                                        </p:cTn>
                                        <p:tgtEl>
                                          <p:spTgt spid="1253">
                                            <p:txEl>
                                              <p:pRg st="0" end="0"/>
                                            </p:txEl>
                                          </p:spTgt>
                                        </p:tgtEl>
                                        <p:attrNameLst>
                                          <p:attrName>r</p:attrName>
                                        </p:attrNameLst>
                                      </p:cBhvr>
                                    </p:animRot>
                                    <p:animRot by="-240000">
                                      <p:cBhvr>
                                        <p:cTn id="25" dur="200" fill="hold">
                                          <p:stCondLst>
                                            <p:cond delay="600"/>
                                          </p:stCondLst>
                                        </p:cTn>
                                        <p:tgtEl>
                                          <p:spTgt spid="1253">
                                            <p:txEl>
                                              <p:pRg st="0" end="0"/>
                                            </p:txEl>
                                          </p:spTgt>
                                        </p:tgtEl>
                                        <p:attrNameLst>
                                          <p:attrName>r</p:attrName>
                                        </p:attrNameLst>
                                      </p:cBhvr>
                                    </p:animRot>
                                    <p:animRot by="120000">
                                      <p:cBhvr>
                                        <p:cTn id="26" dur="200" fill="hold">
                                          <p:stCondLst>
                                            <p:cond delay="800"/>
                                          </p:stCondLst>
                                        </p:cTn>
                                        <p:tgtEl>
                                          <p:spTgt spid="1253">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47"/>
                                        </p:tgtEl>
                                        <p:attrNameLst>
                                          <p:attrName>style.visibility</p:attrName>
                                        </p:attrNameLst>
                                      </p:cBhvr>
                                      <p:to>
                                        <p:strVal val="visible"/>
                                      </p:to>
                                    </p:set>
                                    <p:anim calcmode="lin" valueType="num">
                                      <p:cBhvr additive="base">
                                        <p:cTn id="31" dur="1000" fill="hold"/>
                                        <p:tgtEl>
                                          <p:spTgt spid="1247"/>
                                        </p:tgtEl>
                                        <p:attrNameLst>
                                          <p:attrName>ppt_x</p:attrName>
                                        </p:attrNameLst>
                                      </p:cBhvr>
                                      <p:tavLst>
                                        <p:tav tm="0">
                                          <p:val>
                                            <p:strVal val="#ppt_x"/>
                                          </p:val>
                                        </p:tav>
                                        <p:tav tm="100000">
                                          <p:val>
                                            <p:strVal val="#ppt_x"/>
                                          </p:val>
                                        </p:tav>
                                      </p:tavLst>
                                    </p:anim>
                                    <p:anim calcmode="lin" valueType="num">
                                      <p:cBhvr additive="base">
                                        <p:cTn id="32" dur="1000" fill="hold"/>
                                        <p:tgtEl>
                                          <p:spTgt spid="12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48">
                                            <p:txEl>
                                              <p:pRg st="0" end="0"/>
                                            </p:txEl>
                                          </p:spTgt>
                                        </p:tgtEl>
                                        <p:attrNameLst>
                                          <p:attrName>style.visibility</p:attrName>
                                        </p:attrNameLst>
                                      </p:cBhvr>
                                      <p:to>
                                        <p:strVal val="visible"/>
                                      </p:to>
                                    </p:set>
                                    <p:anim calcmode="lin" valueType="num">
                                      <p:cBhvr additive="base">
                                        <p:cTn id="37" dur="1000" fill="hold"/>
                                        <p:tgtEl>
                                          <p:spTgt spid="1248">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2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49">
                                            <p:txEl>
                                              <p:pRg st="0" end="0"/>
                                            </p:txEl>
                                          </p:spTgt>
                                        </p:tgtEl>
                                        <p:attrNameLst>
                                          <p:attrName>style.visibility</p:attrName>
                                        </p:attrNameLst>
                                      </p:cBhvr>
                                      <p:to>
                                        <p:strVal val="visible"/>
                                      </p:to>
                                    </p:set>
                                    <p:anim calcmode="lin" valueType="num">
                                      <p:cBhvr additive="base">
                                        <p:cTn id="43" dur="1000" fill="hold"/>
                                        <p:tgtEl>
                                          <p:spTgt spid="1249">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52">
                                            <p:txEl>
                                              <p:pRg st="0" end="0"/>
                                            </p:txEl>
                                          </p:spTgt>
                                        </p:tgtEl>
                                        <p:attrNameLst>
                                          <p:attrName>style.visibility</p:attrName>
                                        </p:attrNameLst>
                                      </p:cBhvr>
                                      <p:to>
                                        <p:strVal val="visible"/>
                                      </p:to>
                                    </p:set>
                                    <p:anim calcmode="lin" valueType="num">
                                      <p:cBhvr additive="base">
                                        <p:cTn id="49" dur="1000" fill="hold"/>
                                        <p:tgtEl>
                                          <p:spTgt spid="1252">
                                            <p:txEl>
                                              <p:pRg st="0" end="0"/>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2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50">
                                            <p:txEl>
                                              <p:pRg st="0" end="0"/>
                                            </p:txEl>
                                          </p:spTgt>
                                        </p:tgtEl>
                                        <p:attrNameLst>
                                          <p:attrName>style.visibility</p:attrName>
                                        </p:attrNameLst>
                                      </p:cBhvr>
                                      <p:to>
                                        <p:strVal val="visible"/>
                                      </p:to>
                                    </p:set>
                                    <p:anim calcmode="lin" valueType="num">
                                      <p:cBhvr additive="base">
                                        <p:cTn id="55" dur="1000" fill="hold"/>
                                        <p:tgtEl>
                                          <p:spTgt spid="1250">
                                            <p:txEl>
                                              <p:pRg st="0" end="0"/>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1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51">
                                            <p:txEl>
                                              <p:pRg st="0" end="0"/>
                                            </p:txEl>
                                          </p:spTgt>
                                        </p:tgtEl>
                                        <p:attrNameLst>
                                          <p:attrName>style.visibility</p:attrName>
                                        </p:attrNameLst>
                                      </p:cBhvr>
                                      <p:to>
                                        <p:strVal val="visible"/>
                                      </p:to>
                                    </p:set>
                                    <p:anim calcmode="lin" valueType="num">
                                      <p:cBhvr additive="base">
                                        <p:cTn id="61" dur="1000" fill="hold"/>
                                        <p:tgtEl>
                                          <p:spTgt spid="1251">
                                            <p:txEl>
                                              <p:pRg st="0" end="0"/>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12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61" name="図 3"/>
          <p:cNvPicPr>
            <a:picLocks noChangeAspect="1"/>
          </p:cNvPicPr>
          <p:nvPr/>
        </p:nvPicPr>
        <p:blipFill>
          <a:blip r:embed="rId1"/>
          <a:stretch>
            <a:fillRect/>
          </a:stretch>
        </p:blipFill>
        <p:spPr>
          <a:xfrm>
            <a:off x="780586" y="0"/>
            <a:ext cx="10304108" cy="6974114"/>
          </a:xfrm>
          <a:prstGeom prst="rect">
            <a:avLst/>
          </a:prstGeom>
        </p:spPr>
      </p:pic>
    </p:spTree>
    <p:extLst>
      <p:ext uri="{BB962C8B-B14F-4D97-AF65-F5344CB8AC3E}">
        <p14:creationId xmlns:p14="http://schemas.microsoft.com/office/powerpoint/2010/main" val="18866456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2510</TotalTime>
  <Words>989</Words>
  <Application>JUST Focus</Application>
  <Paragraphs>217</Paragraph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12</vt:i4>
      </vt:variant>
    </vt:vector>
  </HeadingPairs>
  <TitlesOfParts>
    <vt:vector size="25" baseType="lpstr">
      <vt:lpstr>BIZ UDP明朝 Medium</vt:lpstr>
      <vt:lpstr>HGP創英ﾌﾟﾚｾﾞﾝｽEB</vt:lpstr>
      <vt:lpstr>HGP創英角ｺﾞｼｯｸUB</vt:lpstr>
      <vt:lpstr>HGP創英角ﾎﾟｯﾌﾟ体</vt:lpstr>
      <vt:lpstr>HGS創英角ｺﾞｼｯｸUB</vt:lpstr>
      <vt:lpstr>HG創英角ﾎﾟｯﾌﾟ体</vt:lpstr>
      <vt:lpstr>ＭＳ Ｐゴシック</vt:lpstr>
      <vt:lpstr>游ゴシック</vt:lpstr>
      <vt:lpstr>游ゴシック Light</vt:lpstr>
      <vt:lpstr>Arial</vt:lpstr>
      <vt:lpstr>Arial Black</vt:lpstr>
      <vt:lpstr>Times New Roman</vt:lpstr>
      <vt:lpstr>Office テーマ</vt:lpstr>
      <vt:lpstr>やさいとともだちになろう</vt:lpstr>
      <vt:lpstr>PowerPoint プレゼンテーション</vt:lpstr>
      <vt:lpstr>PowerPoint プレゼンテーション</vt:lpstr>
      <vt:lpstr>PowerPoint プレゼンテーション</vt:lpstr>
      <vt:lpstr>PowerPoint プレゼンテーション</vt:lpstr>
      <vt:lpstr>やさい　は　どのくらい 　　　　　たべたら　いいのかな？ 　　　　　</vt:lpstr>
      <vt:lpstr>PowerPoint プレゼンテーション</vt:lpstr>
      <vt:lpstr>PowerPoint プレゼンテーション</vt:lpstr>
      <vt:lpstr>PowerPoint プレゼンテーション</vt:lpstr>
      <vt:lpstr>大人が一日に必要な野菜の量は、350g</vt:lpstr>
      <vt:lpstr>子どもが野菜を食べなかったら、、、</vt:lpstr>
      <vt:lpstr>良い野菜生活を♪</vt:lpstr>
    </vt:vector>
  </TitlesOfParts>
  <LinksUpToDate>false</LinksUpToDate>
  <SharedDoc>false</SharedDoc>
  <HyperlinksChanged>false</HyperlinksChanged>
  <AppVersion>3.3.5</AppVersion>
  <PresentationFormat>ユーザー設定</PresentationFormat>
  <Slides>12</Slides>
  <Notes>12</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帯広保健所実習</dc:title>
  <dc:creator>佐藤 朱莉</dc:creator>
  <cp:lastModifiedBy>斉藤＿悠</cp:lastModifiedBy>
  <cp:lastPrinted>2021-09-24T06:36:08Z</cp:lastPrinted>
  <dcterms:created xsi:type="dcterms:W3CDTF">2021-08-09T06:17:01Z</dcterms:created>
  <dcterms:modified xsi:type="dcterms:W3CDTF">2021-10-12T05:32:25Z</dcterms:modified>
  <cp:revision>151</cp:revision>
</cp:coreProperties>
</file>

<file path=docProps/custom.xml><?xml version="1.0" encoding="utf-8"?>
<Properties xmlns:vt="http://schemas.openxmlformats.org/officeDocument/2006/docPropsVTypes" xmlns="http://schemas.openxmlformats.org/officeDocument/2006/custom-properties"/>
</file>