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63" r:id="rId4"/>
    <p:sldId id="262" r:id="rId5"/>
    <p:sldId id="264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9" r:id="rId17"/>
    <p:sldId id="277" r:id="rId18"/>
    <p:sldId id="278" r:id="rId19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2C0"/>
    <a:srgbClr val="F8BDF9"/>
    <a:srgbClr val="F07CF3"/>
    <a:srgbClr val="E51EEA"/>
    <a:srgbClr val="F61C5A"/>
    <a:srgbClr val="DC7E99"/>
    <a:srgbClr val="CF4D72"/>
    <a:srgbClr val="CEF248"/>
    <a:srgbClr val="69AB19"/>
    <a:srgbClr val="8DE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/>
    <p:restoredTop sz="88317" autoAdjust="0"/>
  </p:normalViewPr>
  <p:slideViewPr>
    <p:cSldViewPr snapToGrid="0">
      <p:cViewPr varScale="1">
        <p:scale>
          <a:sx n="41" d="100"/>
          <a:sy n="41" d="100"/>
        </p:scale>
        <p:origin x="-2634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slide" Target="slides/slide3.xml" Id="rId6" /><Relationship Type="http://schemas.openxmlformats.org/officeDocument/2006/relationships/slide" Target="slides/slide4.xml" Id="rId7" /><Relationship Type="http://schemas.openxmlformats.org/officeDocument/2006/relationships/slide" Target="slides/slide5.xml" Id="rId8" /><Relationship Type="http://schemas.openxmlformats.org/officeDocument/2006/relationships/slide" Target="slides/slide6.xml" Id="rId9" /><Relationship Type="http://schemas.openxmlformats.org/officeDocument/2006/relationships/slide" Target="slides/slide7.xml" Id="rId10" /><Relationship Type="http://schemas.openxmlformats.org/officeDocument/2006/relationships/slide" Target="slides/slide8.xml" Id="rId11" /><Relationship Type="http://schemas.openxmlformats.org/officeDocument/2006/relationships/slide" Target="slides/slide9.xml" Id="rId12" /><Relationship Type="http://schemas.openxmlformats.org/officeDocument/2006/relationships/slide" Target="slides/slide10.xml" Id="rId13" /><Relationship Type="http://schemas.openxmlformats.org/officeDocument/2006/relationships/slide" Target="slides/slide11.xml" Id="rId14" /><Relationship Type="http://schemas.openxmlformats.org/officeDocument/2006/relationships/slide" Target="slides/slide12.xml" Id="rId15" /><Relationship Type="http://schemas.openxmlformats.org/officeDocument/2006/relationships/slide" Target="slides/slide13.xml" Id="rId16" /><Relationship Type="http://schemas.openxmlformats.org/officeDocument/2006/relationships/slide" Target="slides/slide14.xml" Id="rId17" /><Relationship Type="http://schemas.openxmlformats.org/officeDocument/2006/relationships/slide" Target="slides/slide15.xml" Id="rId18" /><Relationship Type="http://schemas.openxmlformats.org/officeDocument/2006/relationships/slide" Target="slides/slide16.xml" Id="rId19" /><Relationship Type="http://schemas.openxmlformats.org/officeDocument/2006/relationships/presProps" Target="presProps.xml" Id="rId20" /><Relationship Type="http://schemas.openxmlformats.org/officeDocument/2006/relationships/viewProps" Target="viewProps.xml" Id="rId21" /><Relationship Type="http://schemas.openxmlformats.org/officeDocument/2006/relationships/tableStyles" Target="tableStyles.xml" Id="rId22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5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F75B3-52B5-447B-BDD1-E0DE72A4B109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1156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57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5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9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74DBD-7954-4163-B911-994C611BF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image" Target="../media/image1.jpeg" Id="rId1" /><Relationship Type="http://schemas.openxmlformats.org/officeDocument/2006/relationships/image" Target="../media/image2.jpeg" Id="rId2" /><Relationship Type="http://schemas.openxmlformats.org/officeDocument/2006/relationships/slideMaster" Target="../slideMasters/slideMaster1.xml" Id="rId3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image" Target="../media/image3.jpeg" Id="rId1" /><Relationship Type="http://schemas.openxmlformats.org/officeDocument/2006/relationships/slideMaster" Target="../slideMasters/slideMaster1.xml" Id="rId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0" y="9772137"/>
            <a:ext cx="3738151" cy="70013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MICRO STORE</a:t>
            </a:r>
            <a:endParaRPr kumimoji="1" lang="ja-JP" altLang="en-US" dirty="0"/>
          </a:p>
        </p:txBody>
      </p:sp>
      <p:sp>
        <p:nvSpPr>
          <p:cNvPr id="1032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3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1033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09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〇〇市〇〇町</a:t>
            </a:r>
            <a:r>
              <a:rPr kumimoji="1" lang="en-US" altLang="ja-JP" dirty="0"/>
              <a:t>XXXXX-XXXX</a:t>
            </a:r>
            <a:r>
              <a:rPr kumimoji="1" lang="ja-JP" altLang="en-US" dirty="0"/>
              <a:t>　営業時間 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1034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35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1036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1" y="4654675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7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4" y="4654675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8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0" y="4654675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9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0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1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6729181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2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4" y="6729181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3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0" y="6729181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4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5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6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7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8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9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5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53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4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6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たくさんのお買い得商品をご用意してお待ちしています！</a:t>
            </a:r>
          </a:p>
        </p:txBody>
      </p:sp>
      <p:sp>
        <p:nvSpPr>
          <p:cNvPr id="1055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5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056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57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5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89" y="544522"/>
            <a:ext cx="1609971" cy="134282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1059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0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1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3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1" y="9127227"/>
            <a:ext cx="3097927" cy="708229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舞黒町商店街</a:t>
            </a:r>
          </a:p>
        </p:txBody>
      </p:sp>
      <p:sp>
        <p:nvSpPr>
          <p:cNvPr id="1067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3" y="9127228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 </a:t>
            </a:r>
            <a:r>
              <a:rPr kumimoji="1" lang="en-US" altLang="ja-JP" dirty="0"/>
              <a:t>XXXXX-XXXX-XXX</a:t>
            </a:r>
            <a:endParaRPr kumimoji="1" lang="ja-JP" altLang="en-US" dirty="0"/>
          </a:p>
        </p:txBody>
      </p:sp>
      <p:sp>
        <p:nvSpPr>
          <p:cNvPr id="106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3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1069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0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0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071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72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3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073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4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75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07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◆主催：〇〇〇市　〇〇〇〇〇〇〇〇〇　◆お問い合わせ：</a:t>
            </a:r>
            <a:r>
              <a:rPr kumimoji="1" lang="en-US" altLang="ja-JP" dirty="0"/>
              <a:t>00-0000-0000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107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注意事項を入れましょう。</a:t>
            </a:r>
          </a:p>
        </p:txBody>
      </p:sp>
      <p:sp>
        <p:nvSpPr>
          <p:cNvPr id="107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9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0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1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2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3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4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5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4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6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7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2" y="7164576"/>
            <a:ext cx="5745015" cy="475538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スタンプラリー・抽選会は毎日開催！</a:t>
            </a:r>
          </a:p>
        </p:txBody>
      </p:sp>
      <p:sp>
        <p:nvSpPr>
          <p:cNvPr id="1088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17"/>
            <a:ext cx="5411552" cy="108264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9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8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>
            <a:blip r:embed="rId1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9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4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キャッチコピーを入れましょう</a:t>
            </a:r>
          </a:p>
        </p:txBody>
      </p:sp>
      <p:sp>
        <p:nvSpPr>
          <p:cNvPr id="1091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1" y="556187"/>
            <a:ext cx="1920518" cy="1922164"/>
          </a:xfrm>
          <a:prstGeom prst="ellipse">
            <a:avLst/>
          </a:prstGeom>
          <a:blipFill>
            <a:blip r:embed="rId1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92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3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3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4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27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5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37" y="985184"/>
            <a:ext cx="5923140" cy="239904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タイトル</a:t>
            </a:r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8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4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5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1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12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14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9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30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1137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4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image" Target="../media/image14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../media/image13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../media/image15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image" Target="../media/image16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image" Target="../media/image15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image" Target="../media/image17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image" Target="../media/image18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image" Target="../media/image6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image" Target="../media/image7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image" Target="../media/image8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image" Target="../media/image9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image" Target="../media/image10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image" Target="../media/image11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image" Target="../media/image12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image" Target="../media/image13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正方形/長方形 4"/>
          <p:cNvSpPr/>
          <p:nvPr/>
        </p:nvSpPr>
        <p:spPr>
          <a:xfrm>
            <a:off x="625070" y="49867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</a:t>
            </a:r>
          </a:p>
        </p:txBody>
      </p:sp>
      <p:sp>
        <p:nvSpPr>
          <p:cNvPr id="1162" name="正方形/長方形 1"/>
          <p:cNvSpPr/>
          <p:nvPr/>
        </p:nvSpPr>
        <p:spPr>
          <a:xfrm>
            <a:off x="1120460" y="6689475"/>
            <a:ext cx="5567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 room </a:t>
            </a:r>
            <a:endParaRPr lang="ja-JP" altLang="en-US" sz="3200" dirty="0"/>
          </a:p>
        </p:txBody>
      </p:sp>
      <p:sp>
        <p:nvSpPr>
          <p:cNvPr id="1163" name="正方形/長方形 3"/>
          <p:cNvSpPr/>
          <p:nvPr/>
        </p:nvSpPr>
        <p:spPr>
          <a:xfrm>
            <a:off x="1415622" y="7621296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专用吸烟室</a:t>
            </a:r>
          </a:p>
        </p:txBody>
      </p:sp>
      <p:sp>
        <p:nvSpPr>
          <p:cNvPr id="1164" name="正方形/長方形 6"/>
          <p:cNvSpPr/>
          <p:nvPr/>
        </p:nvSpPr>
        <p:spPr>
          <a:xfrm>
            <a:off x="3904235" y="7621295"/>
            <a:ext cx="237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흡연전용실 </a:t>
            </a:r>
            <a:endParaRPr lang="ja-JP" altLang="en-US" sz="3200" dirty="0"/>
          </a:p>
        </p:txBody>
      </p:sp>
      <p:sp>
        <p:nvSpPr>
          <p:cNvPr id="1165" name="正方形/長方形 13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66" name="正方形/長方形 14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167" name="図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671" y="1362569"/>
            <a:ext cx="6523285" cy="3368332"/>
          </a:xfrm>
          <a:prstGeom prst="rect">
            <a:avLst/>
          </a:prstGeom>
        </p:spPr>
      </p:pic>
      <p:pic>
        <p:nvPicPr>
          <p:cNvPr id="116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  <p:sp>
        <p:nvSpPr>
          <p:cNvPr id="1169" name="正方形/長方形 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0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sp>
        <p:nvSpPr>
          <p:cNvPr id="1251" name="正方形/長方形 7"/>
          <p:cNvSpPr/>
          <p:nvPr/>
        </p:nvSpPr>
        <p:spPr>
          <a:xfrm>
            <a:off x="1028702" y="676532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52" name="正方形/長方形 8"/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253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254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55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071" y="1596379"/>
            <a:ext cx="6309130" cy="3328731"/>
          </a:xfrm>
          <a:prstGeom prst="rect">
            <a:avLst/>
          </a:prstGeom>
        </p:spPr>
      </p:pic>
      <p:sp>
        <p:nvSpPr>
          <p:cNvPr id="1256" name="正方形/長方形 10"/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257" name="正方形/長方形 1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5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767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正方形/長方形 4"/>
          <p:cNvSpPr/>
          <p:nvPr/>
        </p:nvSpPr>
        <p:spPr>
          <a:xfrm>
            <a:off x="625070" y="50820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1261" name="正方形/長方形 3"/>
          <p:cNvSpPr/>
          <p:nvPr/>
        </p:nvSpPr>
        <p:spPr>
          <a:xfrm>
            <a:off x="1993582" y="67801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62" name="正方形/長方形 5"/>
          <p:cNvSpPr/>
          <p:nvPr/>
        </p:nvSpPr>
        <p:spPr>
          <a:xfrm>
            <a:off x="4407890" y="75488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1263" name="正方形/長方形 6"/>
          <p:cNvSpPr/>
          <p:nvPr/>
        </p:nvSpPr>
        <p:spPr>
          <a:xfrm>
            <a:off x="1120460" y="758690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264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65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66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7601" y="1510727"/>
            <a:ext cx="6451395" cy="3304613"/>
          </a:xfrm>
          <a:prstGeom prst="rect">
            <a:avLst/>
          </a:prstGeom>
        </p:spPr>
      </p:pic>
      <p:sp>
        <p:nvSpPr>
          <p:cNvPr id="1267" name="正方形/長方形 13"/>
          <p:cNvSpPr/>
          <p:nvPr/>
        </p:nvSpPr>
        <p:spPr>
          <a:xfrm>
            <a:off x="2366729" y="280632"/>
            <a:ext cx="4906392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（喫煙可能なたばこ販売店（全部の場合））</a:t>
            </a:r>
          </a:p>
        </p:txBody>
      </p:sp>
      <p:sp>
        <p:nvSpPr>
          <p:cNvPr id="1268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69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656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正方形/長方形 4"/>
          <p:cNvSpPr/>
          <p:nvPr/>
        </p:nvSpPr>
        <p:spPr>
          <a:xfrm>
            <a:off x="625070" y="49677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</a:t>
            </a:r>
            <a:r>
              <a:rPr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</a:t>
            </a: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</a:p>
        </p:txBody>
      </p:sp>
      <p:sp>
        <p:nvSpPr>
          <p:cNvPr id="1272" name="正方形/長方形 3"/>
          <p:cNvSpPr/>
          <p:nvPr/>
        </p:nvSpPr>
        <p:spPr>
          <a:xfrm>
            <a:off x="1993582" y="66658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73" name="正方形/長方形 5"/>
          <p:cNvSpPr/>
          <p:nvPr/>
        </p:nvSpPr>
        <p:spPr>
          <a:xfrm>
            <a:off x="4219139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4" name="正方形/長方形 6"/>
          <p:cNvSpPr/>
          <p:nvPr/>
        </p:nvSpPr>
        <p:spPr>
          <a:xfrm>
            <a:off x="1791675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吸烟区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5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76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77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802" y="1411655"/>
            <a:ext cx="6385933" cy="3300375"/>
          </a:xfrm>
          <a:prstGeom prst="rect">
            <a:avLst/>
          </a:prstGeom>
        </p:spPr>
      </p:pic>
      <p:sp>
        <p:nvSpPr>
          <p:cNvPr id="1278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9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866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正方形/長方形 4"/>
          <p:cNvSpPr/>
          <p:nvPr/>
        </p:nvSpPr>
        <p:spPr>
          <a:xfrm>
            <a:off x="625070" y="5177284"/>
            <a:ext cx="6433926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喫煙可能室あり</a:t>
            </a:r>
          </a:p>
        </p:txBody>
      </p:sp>
      <p:sp>
        <p:nvSpPr>
          <p:cNvPr id="1282" name="正方形/長方形 7"/>
          <p:cNvSpPr/>
          <p:nvPr/>
        </p:nvSpPr>
        <p:spPr>
          <a:xfrm>
            <a:off x="1028702" y="67462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83" name="正方形/長方形 8"/>
          <p:cNvSpPr/>
          <p:nvPr/>
        </p:nvSpPr>
        <p:spPr>
          <a:xfrm>
            <a:off x="3799588" y="7702254"/>
            <a:ext cx="2650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4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有吸烟区</a:t>
            </a:r>
          </a:p>
        </p:txBody>
      </p:sp>
      <p:sp>
        <p:nvSpPr>
          <p:cNvPr id="1285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86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655" y="1520871"/>
            <a:ext cx="6207395" cy="3386695"/>
          </a:xfrm>
          <a:prstGeom prst="rect">
            <a:avLst/>
          </a:prstGeom>
        </p:spPr>
      </p:pic>
      <p:sp>
        <p:nvSpPr>
          <p:cNvPr id="1287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8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082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正方形/長方形 4"/>
          <p:cNvSpPr/>
          <p:nvPr/>
        </p:nvSpPr>
        <p:spPr>
          <a:xfrm>
            <a:off x="625070" y="49677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</a:t>
            </a:r>
            <a:r>
              <a:rPr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可能店</a:t>
            </a:r>
          </a:p>
        </p:txBody>
      </p:sp>
      <p:sp>
        <p:nvSpPr>
          <p:cNvPr id="1291" name="正方形/長方形 3"/>
          <p:cNvSpPr/>
          <p:nvPr/>
        </p:nvSpPr>
        <p:spPr>
          <a:xfrm>
            <a:off x="1993582" y="6665817"/>
            <a:ext cx="3436976" cy="645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 </a:t>
            </a:r>
            <a:endParaRPr lang="ja-JP" altLang="en-US" sz="3600" dirty="0"/>
          </a:p>
        </p:txBody>
      </p:sp>
      <p:sp>
        <p:nvSpPr>
          <p:cNvPr id="1292" name="正方形/長方形 6"/>
          <p:cNvSpPr/>
          <p:nvPr/>
        </p:nvSpPr>
        <p:spPr>
          <a:xfrm>
            <a:off x="1149238" y="7758119"/>
            <a:ext cx="5427906" cy="645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店内可以吸烟    흡연구역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3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94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95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802" y="1411655"/>
            <a:ext cx="6385933" cy="3300375"/>
          </a:xfrm>
          <a:prstGeom prst="rect">
            <a:avLst/>
          </a:prstGeom>
        </p:spPr>
      </p:pic>
      <p:sp>
        <p:nvSpPr>
          <p:cNvPr id="1296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97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8666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正方形/長方形 4"/>
          <p:cNvSpPr/>
          <p:nvPr/>
        </p:nvSpPr>
        <p:spPr>
          <a:xfrm>
            <a:off x="625068" y="5289947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喫煙場所</a:t>
            </a:r>
          </a:p>
        </p:txBody>
      </p:sp>
      <p:sp>
        <p:nvSpPr>
          <p:cNvPr id="1300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301" name="正方形/長方形 8"/>
          <p:cNvSpPr/>
          <p:nvPr/>
        </p:nvSpPr>
        <p:spPr>
          <a:xfrm>
            <a:off x="2111504" y="6983694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302" name="正方形/長方形 11"/>
          <p:cNvSpPr/>
          <p:nvPr/>
        </p:nvSpPr>
        <p:spPr>
          <a:xfrm>
            <a:off x="3993455" y="779700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3" name="正方形/長方形 14"/>
          <p:cNvSpPr/>
          <p:nvPr/>
        </p:nvSpPr>
        <p:spPr>
          <a:xfrm>
            <a:off x="1775510" y="778658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吸烟区</a:t>
            </a:r>
          </a:p>
        </p:txBody>
      </p:sp>
      <p:pic>
        <p:nvPicPr>
          <p:cNvPr id="1304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7217" y="1134942"/>
            <a:ext cx="5325240" cy="3838109"/>
          </a:xfrm>
          <a:prstGeom prst="rect">
            <a:avLst/>
          </a:prstGeom>
        </p:spPr>
      </p:pic>
      <p:sp>
        <p:nvSpPr>
          <p:cNvPr id="1305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06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2565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正方形/長方形 4"/>
          <p:cNvSpPr/>
          <p:nvPr/>
        </p:nvSpPr>
        <p:spPr>
          <a:xfrm>
            <a:off x="517981" y="5862273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　煙</a:t>
            </a:r>
          </a:p>
        </p:txBody>
      </p:sp>
      <p:sp>
        <p:nvSpPr>
          <p:cNvPr id="1309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310" name="正方形/長方形 8"/>
          <p:cNvSpPr/>
          <p:nvPr/>
        </p:nvSpPr>
        <p:spPr>
          <a:xfrm>
            <a:off x="2089306" y="7549343"/>
            <a:ext cx="3381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 Smoking 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1" name="正方形/長方形 11"/>
          <p:cNvSpPr/>
          <p:nvPr/>
        </p:nvSpPr>
        <p:spPr>
          <a:xfrm>
            <a:off x="4241105" y="8324796"/>
            <a:ext cx="1579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금   연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2" name="正方形/長方形 14"/>
          <p:cNvSpPr/>
          <p:nvPr/>
        </p:nvSpPr>
        <p:spPr>
          <a:xfrm>
            <a:off x="1604502" y="8341109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禁止吸烟</a:t>
            </a:r>
          </a:p>
        </p:txBody>
      </p:sp>
      <p:pic>
        <p:nvPicPr>
          <p:cNvPr id="1313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3717" y="940481"/>
            <a:ext cx="4944220" cy="4904876"/>
          </a:xfrm>
          <a:prstGeom prst="rect">
            <a:avLst/>
          </a:prstGeom>
        </p:spPr>
      </p:pic>
      <p:sp>
        <p:nvSpPr>
          <p:cNvPr id="1314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15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40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正方形/長方形 4"/>
          <p:cNvSpPr/>
          <p:nvPr/>
        </p:nvSpPr>
        <p:spPr>
          <a:xfrm>
            <a:off x="625070" y="542493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喫煙専用室あり</a:t>
            </a:r>
          </a:p>
        </p:txBody>
      </p:sp>
      <p:pic>
        <p:nvPicPr>
          <p:cNvPr id="1172" name="図 13" descr="画面の領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6870" y="1343614"/>
            <a:ext cx="4005926" cy="3811568"/>
          </a:xfrm>
          <a:prstGeom prst="rect">
            <a:avLst/>
          </a:prstGeom>
        </p:spPr>
      </p:pic>
      <p:sp>
        <p:nvSpPr>
          <p:cNvPr id="1173" name="正方形/長方形 1"/>
          <p:cNvSpPr/>
          <p:nvPr/>
        </p:nvSpPr>
        <p:spPr>
          <a:xfrm>
            <a:off x="1661304" y="6935080"/>
            <a:ext cx="42370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</a:t>
            </a:r>
          </a:p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room available</a:t>
            </a:r>
          </a:p>
        </p:txBody>
      </p:sp>
      <p:sp>
        <p:nvSpPr>
          <p:cNvPr id="1174" name="正方形/長方形 2"/>
          <p:cNvSpPr/>
          <p:nvPr/>
        </p:nvSpPr>
        <p:spPr>
          <a:xfrm>
            <a:off x="1191665" y="813393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有专用吸烟室</a:t>
            </a:r>
          </a:p>
        </p:txBody>
      </p:sp>
      <p:sp>
        <p:nvSpPr>
          <p:cNvPr id="1175" name="正方形/長方形 3"/>
          <p:cNvSpPr/>
          <p:nvPr/>
        </p:nvSpPr>
        <p:spPr>
          <a:xfrm>
            <a:off x="3904232" y="8133938"/>
            <a:ext cx="2941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dirty="0">
                <a:latin typeface="メイリオ" panose="020B0604030504040204" pitchFamily="50" charset="-128"/>
              </a:rPr>
              <a:t>흡연전용실 있음 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6" name="正方形/長方形 11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77" name="正方形/長方形 8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143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</a:t>
            </a:r>
          </a:p>
        </p:txBody>
      </p:sp>
      <p:pic>
        <p:nvPicPr>
          <p:cNvPr id="1181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780" y="1621570"/>
            <a:ext cx="6442114" cy="3371212"/>
          </a:xfrm>
          <a:prstGeom prst="rect">
            <a:avLst/>
          </a:prstGeom>
        </p:spPr>
      </p:pic>
      <p:sp>
        <p:nvSpPr>
          <p:cNvPr id="1182" name="正方形/長方形 9"/>
          <p:cNvSpPr/>
          <p:nvPr/>
        </p:nvSpPr>
        <p:spPr>
          <a:xfrm>
            <a:off x="1401441" y="6658142"/>
            <a:ext cx="4756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heated tobacco smoking room</a:t>
            </a:r>
          </a:p>
        </p:txBody>
      </p:sp>
      <p:sp>
        <p:nvSpPr>
          <p:cNvPr id="1183" name="正方形/長方形 11"/>
          <p:cNvSpPr/>
          <p:nvPr/>
        </p:nvSpPr>
        <p:spPr>
          <a:xfrm>
            <a:off x="2096523" y="7820303"/>
            <a:ext cx="3366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加热式香烟专用吸 烟区</a:t>
            </a:r>
          </a:p>
        </p:txBody>
      </p:sp>
      <p:sp>
        <p:nvSpPr>
          <p:cNvPr id="1184" name="正方形/長方形 15"/>
          <p:cNvSpPr/>
          <p:nvPr/>
        </p:nvSpPr>
        <p:spPr>
          <a:xfrm>
            <a:off x="1992327" y="8511515"/>
            <a:ext cx="3575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atin typeface="メイリオ" panose="020B0604030504040204" pitchFamily="50" charset="-128"/>
              </a:rPr>
              <a:t>가열식 담배 전용 흡연실</a:t>
            </a:r>
          </a:p>
        </p:txBody>
      </p:sp>
      <p:sp>
        <p:nvSpPr>
          <p:cNvPr id="1185" name="正方形/長方形 16"/>
          <p:cNvSpPr/>
          <p:nvPr/>
        </p:nvSpPr>
        <p:spPr>
          <a:xfrm>
            <a:off x="625070" y="9469371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186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87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910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4"/>
          <p:cNvSpPr/>
          <p:nvPr/>
        </p:nvSpPr>
        <p:spPr>
          <a:xfrm>
            <a:off x="358322" y="5177284"/>
            <a:ext cx="695687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加熱式たばこ専用喫煙室あり</a:t>
            </a:r>
          </a:p>
        </p:txBody>
      </p:sp>
      <p:pic>
        <p:nvPicPr>
          <p:cNvPr id="1190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9131" y="1642960"/>
            <a:ext cx="5981412" cy="3152853"/>
          </a:xfrm>
          <a:prstGeom prst="rect">
            <a:avLst/>
          </a:prstGeom>
        </p:spPr>
      </p:pic>
      <p:sp>
        <p:nvSpPr>
          <p:cNvPr id="1191" name="正方形/長方形 3"/>
          <p:cNvSpPr/>
          <p:nvPr/>
        </p:nvSpPr>
        <p:spPr>
          <a:xfrm>
            <a:off x="846055" y="6579707"/>
            <a:ext cx="5981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heated tobacco smoking room available</a:t>
            </a:r>
          </a:p>
        </p:txBody>
      </p:sp>
      <p:sp>
        <p:nvSpPr>
          <p:cNvPr id="1192" name="正方形/長方形 5"/>
          <p:cNvSpPr/>
          <p:nvPr/>
        </p:nvSpPr>
        <p:spPr>
          <a:xfrm>
            <a:off x="1103607" y="7961903"/>
            <a:ext cx="5666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가열식 담배 전용 흡연실 있음</a:t>
            </a:r>
          </a:p>
        </p:txBody>
      </p:sp>
      <p:sp>
        <p:nvSpPr>
          <p:cNvPr id="1193" name="正方形/長方形 6"/>
          <p:cNvSpPr/>
          <p:nvPr/>
        </p:nvSpPr>
        <p:spPr>
          <a:xfrm>
            <a:off x="1417669" y="8851656"/>
            <a:ext cx="483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有加热式香烟专用 吸烟区</a:t>
            </a:r>
          </a:p>
        </p:txBody>
      </p:sp>
      <p:sp>
        <p:nvSpPr>
          <p:cNvPr id="1194" name="正方形/長方形 7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5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064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正方形/長方形 4"/>
          <p:cNvSpPr/>
          <p:nvPr/>
        </p:nvSpPr>
        <p:spPr>
          <a:xfrm>
            <a:off x="625070" y="47200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公衆喫煙所</a:t>
            </a:r>
          </a:p>
        </p:txBody>
      </p:sp>
      <p:pic>
        <p:nvPicPr>
          <p:cNvPr id="1198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968" y="1285660"/>
            <a:ext cx="6261738" cy="3260324"/>
          </a:xfrm>
          <a:prstGeom prst="rect">
            <a:avLst/>
          </a:prstGeom>
        </p:spPr>
      </p:pic>
      <p:sp>
        <p:nvSpPr>
          <p:cNvPr id="1199" name="正方形/長方形 8"/>
          <p:cNvSpPr/>
          <p:nvPr/>
        </p:nvSpPr>
        <p:spPr>
          <a:xfrm>
            <a:off x="1437685" y="6356092"/>
            <a:ext cx="4684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Public smoking area</a:t>
            </a:r>
          </a:p>
        </p:txBody>
      </p:sp>
      <p:sp>
        <p:nvSpPr>
          <p:cNvPr id="1200" name="正方形/長方形 11"/>
          <p:cNvSpPr/>
          <p:nvPr/>
        </p:nvSpPr>
        <p:spPr>
          <a:xfrm>
            <a:off x="2269813" y="7887870"/>
            <a:ext cx="3268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공공 흡연구역 </a:t>
            </a:r>
            <a:endParaRPr lang="ja-JP" altLang="en-US" sz="3600" dirty="0"/>
          </a:p>
        </p:txBody>
      </p:sp>
      <p:sp>
        <p:nvSpPr>
          <p:cNvPr id="1201" name="正方形/長方形 13"/>
          <p:cNvSpPr/>
          <p:nvPr/>
        </p:nvSpPr>
        <p:spPr>
          <a:xfrm>
            <a:off x="2484437" y="7078387"/>
            <a:ext cx="2590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公共吸烟处</a:t>
            </a:r>
            <a:endParaRPr lang="ja-JP" altLang="en-US" sz="3600" dirty="0"/>
          </a:p>
        </p:txBody>
      </p:sp>
      <p:sp>
        <p:nvSpPr>
          <p:cNvPr id="1202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03" name="正方形/長方形 15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04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5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14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正方形/長方形 4"/>
          <p:cNvSpPr/>
          <p:nvPr/>
        </p:nvSpPr>
        <p:spPr>
          <a:xfrm>
            <a:off x="749468" y="50248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pic>
        <p:nvPicPr>
          <p:cNvPr id="1208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070" y="1569392"/>
            <a:ext cx="6347619" cy="3154219"/>
          </a:xfrm>
          <a:prstGeom prst="rect">
            <a:avLst/>
          </a:prstGeom>
        </p:spPr>
      </p:pic>
      <p:sp>
        <p:nvSpPr>
          <p:cNvPr id="1209" name="正方形/長方形 3"/>
          <p:cNvSpPr/>
          <p:nvPr/>
        </p:nvSpPr>
        <p:spPr>
          <a:xfrm>
            <a:off x="2090274" y="6737981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10" name="正方形/長方形 5"/>
          <p:cNvSpPr/>
          <p:nvPr/>
        </p:nvSpPr>
        <p:spPr>
          <a:xfrm>
            <a:off x="4148530" y="7442711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1211" name="正方形/長方形 6"/>
          <p:cNvSpPr/>
          <p:nvPr/>
        </p:nvSpPr>
        <p:spPr>
          <a:xfrm>
            <a:off x="2079157" y="746970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212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13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14" name="正方形/長方形 17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15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16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9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pic>
        <p:nvPicPr>
          <p:cNvPr id="1219" name="図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0904" y="1636758"/>
            <a:ext cx="6155159" cy="3304349"/>
          </a:xfrm>
          <a:prstGeom prst="rect">
            <a:avLst/>
          </a:prstGeom>
        </p:spPr>
      </p:pic>
      <p:sp>
        <p:nvSpPr>
          <p:cNvPr id="1220" name="正方形/長方形 7"/>
          <p:cNvSpPr/>
          <p:nvPr/>
        </p:nvSpPr>
        <p:spPr>
          <a:xfrm>
            <a:off x="1028702" y="68224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21" name="正方形/長方形 8"/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222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223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24" name="正方形/長方形 15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25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26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25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正方形/長方形 4"/>
          <p:cNvSpPr/>
          <p:nvPr/>
        </p:nvSpPr>
        <p:spPr>
          <a:xfrm>
            <a:off x="625070" y="48915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喫煙目的店</a:t>
            </a:r>
          </a:p>
        </p:txBody>
      </p:sp>
      <p:sp>
        <p:nvSpPr>
          <p:cNvPr id="1229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30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8354" y="1508253"/>
            <a:ext cx="6162966" cy="3009597"/>
          </a:xfrm>
          <a:prstGeom prst="rect">
            <a:avLst/>
          </a:prstGeom>
        </p:spPr>
      </p:pic>
      <p:sp>
        <p:nvSpPr>
          <p:cNvPr id="1231" name="正方形/長方形 8"/>
          <p:cNvSpPr/>
          <p:nvPr/>
        </p:nvSpPr>
        <p:spPr>
          <a:xfrm>
            <a:off x="2139000" y="6591678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232" name="正方形/長方形 11"/>
          <p:cNvSpPr/>
          <p:nvPr/>
        </p:nvSpPr>
        <p:spPr>
          <a:xfrm>
            <a:off x="4405005" y="742674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1233" name="正方形/長方形 14"/>
          <p:cNvSpPr/>
          <p:nvPr/>
        </p:nvSpPr>
        <p:spPr>
          <a:xfrm>
            <a:off x="1073979" y="7455485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234" name="正方形/長方形 15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35" name="正方形/長方形 16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36" name="正方形/長方形 1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37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076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正方形/長方形 4"/>
          <p:cNvSpPr/>
          <p:nvPr/>
        </p:nvSpPr>
        <p:spPr>
          <a:xfrm>
            <a:off x="625070" y="49296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1240" name="正方形/長方形 3"/>
          <p:cNvSpPr/>
          <p:nvPr/>
        </p:nvSpPr>
        <p:spPr>
          <a:xfrm>
            <a:off x="1993582" y="668486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41" name="正方形/長方形 5"/>
          <p:cNvSpPr/>
          <p:nvPr/>
        </p:nvSpPr>
        <p:spPr>
          <a:xfrm>
            <a:off x="4220398" y="749165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1242" name="正方形/長方形 6"/>
          <p:cNvSpPr/>
          <p:nvPr/>
        </p:nvSpPr>
        <p:spPr>
          <a:xfrm>
            <a:off x="1769618" y="749165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243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44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45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6889" y="1492522"/>
            <a:ext cx="6257709" cy="3205401"/>
          </a:xfrm>
          <a:prstGeom prst="rect">
            <a:avLst/>
          </a:prstGeom>
        </p:spPr>
      </p:pic>
      <p:sp>
        <p:nvSpPr>
          <p:cNvPr id="1246" name="正方形/長方形 11"/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247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4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312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242</TotalTime>
  <Words>437</Words>
  <Application>JUST Focus</Application>
  <Paragraphs>88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Segoe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3.3.5</AppVersion>
  <PresentationFormat>ユーザー設定</PresentationFormat>
  <Slides>16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TSUKASA</dc:creator>
  <cp:lastModifiedBy>佐藤＿敦子</cp:lastModifiedBy>
  <cp:lastPrinted>2019-11-19T06:27:22Z</cp:lastPrinted>
  <dcterms:modified xsi:type="dcterms:W3CDTF">2020-03-30T08:40:06Z</dcterms:modified>
  <cp:revision>48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